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9"/>
  </p:notesMasterIdLst>
  <p:sldIdLst>
    <p:sldId id="384" r:id="rId4"/>
    <p:sldId id="402" r:id="rId5"/>
    <p:sldId id="421" r:id="rId6"/>
    <p:sldId id="388" r:id="rId7"/>
    <p:sldId id="389" r:id="rId8"/>
    <p:sldId id="391" r:id="rId9"/>
    <p:sldId id="392" r:id="rId10"/>
    <p:sldId id="393" r:id="rId11"/>
    <p:sldId id="394" r:id="rId12"/>
    <p:sldId id="395" r:id="rId13"/>
    <p:sldId id="433" r:id="rId14"/>
    <p:sldId id="397" r:id="rId15"/>
    <p:sldId id="398" r:id="rId16"/>
    <p:sldId id="399" r:id="rId17"/>
    <p:sldId id="400" r:id="rId18"/>
    <p:sldId id="390" r:id="rId19"/>
    <p:sldId id="385" r:id="rId20"/>
    <p:sldId id="386" r:id="rId21"/>
    <p:sldId id="383" r:id="rId22"/>
    <p:sldId id="258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2" r:id="rId35"/>
    <p:sldId id="422" r:id="rId36"/>
    <p:sldId id="273" r:id="rId37"/>
    <p:sldId id="271" r:id="rId38"/>
    <p:sldId id="275" r:id="rId39"/>
    <p:sldId id="276" r:id="rId40"/>
    <p:sldId id="277" r:id="rId41"/>
    <p:sldId id="423" r:id="rId42"/>
    <p:sldId id="278" r:id="rId43"/>
    <p:sldId id="279" r:id="rId44"/>
    <p:sldId id="281" r:id="rId45"/>
    <p:sldId id="424" r:id="rId46"/>
    <p:sldId id="280" r:id="rId47"/>
    <p:sldId id="284" r:id="rId48"/>
    <p:sldId id="285" r:id="rId49"/>
    <p:sldId id="292" r:id="rId50"/>
    <p:sldId id="286" r:id="rId51"/>
    <p:sldId id="293" r:id="rId52"/>
    <p:sldId id="295" r:id="rId53"/>
    <p:sldId id="288" r:id="rId54"/>
    <p:sldId id="289" r:id="rId55"/>
    <p:sldId id="296" r:id="rId56"/>
    <p:sldId id="287" r:id="rId57"/>
    <p:sldId id="294" r:id="rId58"/>
    <p:sldId id="290" r:id="rId59"/>
    <p:sldId id="291" r:id="rId60"/>
    <p:sldId id="298" r:id="rId61"/>
    <p:sldId id="300" r:id="rId62"/>
    <p:sldId id="301" r:id="rId63"/>
    <p:sldId id="299" r:id="rId64"/>
    <p:sldId id="302" r:id="rId65"/>
    <p:sldId id="303" r:id="rId66"/>
    <p:sldId id="304" r:id="rId67"/>
    <p:sldId id="305" r:id="rId68"/>
    <p:sldId id="306" r:id="rId69"/>
    <p:sldId id="425" r:id="rId70"/>
    <p:sldId id="307" r:id="rId71"/>
    <p:sldId id="308" r:id="rId72"/>
    <p:sldId id="426" r:id="rId73"/>
    <p:sldId id="311" r:id="rId74"/>
    <p:sldId id="312" r:id="rId75"/>
    <p:sldId id="313" r:id="rId76"/>
    <p:sldId id="314" r:id="rId77"/>
    <p:sldId id="315" r:id="rId78"/>
    <p:sldId id="316" r:id="rId79"/>
    <p:sldId id="317" r:id="rId80"/>
    <p:sldId id="427" r:id="rId81"/>
    <p:sldId id="318" r:id="rId82"/>
    <p:sldId id="320" r:id="rId83"/>
    <p:sldId id="435" r:id="rId84"/>
    <p:sldId id="321" r:id="rId85"/>
    <p:sldId id="323" r:id="rId86"/>
    <p:sldId id="429" r:id="rId87"/>
    <p:sldId id="325" r:id="rId88"/>
    <p:sldId id="430" r:id="rId89"/>
    <p:sldId id="326" r:id="rId90"/>
    <p:sldId id="328" r:id="rId91"/>
    <p:sldId id="329" r:id="rId92"/>
    <p:sldId id="330" r:id="rId93"/>
    <p:sldId id="331" r:id="rId94"/>
    <p:sldId id="332" r:id="rId95"/>
    <p:sldId id="333" r:id="rId96"/>
    <p:sldId id="334" r:id="rId97"/>
    <p:sldId id="335" r:id="rId98"/>
    <p:sldId id="431" r:id="rId99"/>
    <p:sldId id="336" r:id="rId100"/>
    <p:sldId id="337" r:id="rId101"/>
    <p:sldId id="339" r:id="rId102"/>
    <p:sldId id="432" r:id="rId103"/>
    <p:sldId id="340" r:id="rId104"/>
    <p:sldId id="341" r:id="rId105"/>
    <p:sldId id="342" r:id="rId106"/>
    <p:sldId id="344" r:id="rId107"/>
    <p:sldId id="436" r:id="rId108"/>
    <p:sldId id="345" r:id="rId109"/>
    <p:sldId id="347" r:id="rId110"/>
    <p:sldId id="348" r:id="rId111"/>
    <p:sldId id="349" r:id="rId112"/>
    <p:sldId id="350" r:id="rId113"/>
    <p:sldId id="437" r:id="rId114"/>
    <p:sldId id="352" r:id="rId115"/>
    <p:sldId id="353" r:id="rId116"/>
    <p:sldId id="438" r:id="rId117"/>
    <p:sldId id="439" r:id="rId118"/>
    <p:sldId id="354" r:id="rId119"/>
    <p:sldId id="440" r:id="rId120"/>
    <p:sldId id="357" r:id="rId121"/>
    <p:sldId id="359" r:id="rId122"/>
    <p:sldId id="441" r:id="rId123"/>
    <p:sldId id="360" r:id="rId124"/>
    <p:sldId id="361" r:id="rId125"/>
    <p:sldId id="363" r:id="rId126"/>
    <p:sldId id="442" r:id="rId127"/>
    <p:sldId id="365" r:id="rId128"/>
    <p:sldId id="366" r:id="rId129"/>
    <p:sldId id="367" r:id="rId130"/>
    <p:sldId id="368" r:id="rId131"/>
    <p:sldId id="369" r:id="rId132"/>
    <p:sldId id="444" r:id="rId133"/>
    <p:sldId id="370" r:id="rId134"/>
    <p:sldId id="372" r:id="rId135"/>
    <p:sldId id="373" r:id="rId136"/>
    <p:sldId id="374" r:id="rId137"/>
    <p:sldId id="375" r:id="rId138"/>
    <p:sldId id="446" r:id="rId139"/>
    <p:sldId id="377" r:id="rId140"/>
    <p:sldId id="378" r:id="rId141"/>
    <p:sldId id="379" r:id="rId142"/>
    <p:sldId id="380" r:id="rId143"/>
    <p:sldId id="381" r:id="rId144"/>
    <p:sldId id="382" r:id="rId145"/>
    <p:sldId id="447" r:id="rId146"/>
    <p:sldId id="448" r:id="rId147"/>
    <p:sldId id="449" r:id="rId1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14" autoAdjust="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38" Type="http://schemas.openxmlformats.org/officeDocument/2006/relationships/slide" Target="slides/slide135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144" Type="http://schemas.openxmlformats.org/officeDocument/2006/relationships/slide" Target="slides/slide141.xml"/><Relationship Id="rId149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34" Type="http://schemas.openxmlformats.org/officeDocument/2006/relationships/slide" Target="slides/slide131.xml"/><Relationship Id="rId139" Type="http://schemas.openxmlformats.org/officeDocument/2006/relationships/slide" Target="slides/slide13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50" Type="http://schemas.openxmlformats.org/officeDocument/2006/relationships/presProps" Target="presProps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slide" Target="slides/slide113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137" Type="http://schemas.openxmlformats.org/officeDocument/2006/relationships/slide" Target="slides/slide13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40" Type="http://schemas.openxmlformats.org/officeDocument/2006/relationships/slide" Target="slides/slide137.xml"/><Relationship Id="rId145" Type="http://schemas.openxmlformats.org/officeDocument/2006/relationships/slide" Target="slides/slide142.xml"/><Relationship Id="rId15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30" Type="http://schemas.openxmlformats.org/officeDocument/2006/relationships/slide" Target="slides/slide127.xml"/><Relationship Id="rId135" Type="http://schemas.openxmlformats.org/officeDocument/2006/relationships/slide" Target="slides/slide132.xml"/><Relationship Id="rId143" Type="http://schemas.openxmlformats.org/officeDocument/2006/relationships/slide" Target="slides/slide140.xml"/><Relationship Id="rId148" Type="http://schemas.openxmlformats.org/officeDocument/2006/relationships/slide" Target="slides/slide145.xml"/><Relationship Id="rId15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openxmlformats.org/officeDocument/2006/relationships/slide" Target="slides/slide138.xml"/><Relationship Id="rId146" Type="http://schemas.openxmlformats.org/officeDocument/2006/relationships/slide" Target="slides/slide14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slide" Target="slides/slide133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52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slide" Target="slides/slide14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slide" Target="slides/slide139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CEF45-B12E-4DE7-AA93-31D48E4BD9D8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0950F-601B-4FFA-9856-9A87945C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0950F-601B-4FFA-9856-9A87945C23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02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0950F-601B-4FFA-9856-9A87945C232E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94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EBB9-50EF-4604-A975-44C511E34C2A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06EF-F75C-4D75-A5C4-F8DF2A33E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EBB9-50EF-4604-A975-44C511E34C2A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06EF-F75C-4D75-A5C4-F8DF2A33E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EBB9-50EF-4604-A975-44C511E34C2A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06EF-F75C-4D75-A5C4-F8DF2A33E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36EBB9-50EF-4604-A975-44C511E34C2A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1D06EF-F75C-4D75-A5C4-F8DF2A33E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36EBB9-50EF-4604-A975-44C511E34C2A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1D06EF-F75C-4D75-A5C4-F8DF2A33E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36EBB9-50EF-4604-A975-44C511E34C2A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1D06EF-F75C-4D75-A5C4-F8DF2A33E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36EBB9-50EF-4604-A975-44C511E34C2A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1D06EF-F75C-4D75-A5C4-F8DF2A33E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36EBB9-50EF-4604-A975-44C511E34C2A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1D06EF-F75C-4D75-A5C4-F8DF2A33E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36EBB9-50EF-4604-A975-44C511E34C2A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1D06EF-F75C-4D75-A5C4-F8DF2A33E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36EBB9-50EF-4604-A975-44C511E34C2A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1D06EF-F75C-4D75-A5C4-F8DF2A33E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36EBB9-50EF-4604-A975-44C511E34C2A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1D06EF-F75C-4D75-A5C4-F8DF2A33E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EBB9-50EF-4604-A975-44C511E34C2A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06EF-F75C-4D75-A5C4-F8DF2A33E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36EBB9-50EF-4604-A975-44C511E34C2A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1D06EF-F75C-4D75-A5C4-F8DF2A33E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36EBB9-50EF-4604-A975-44C511E34C2A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1D06EF-F75C-4D75-A5C4-F8DF2A33E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36EBB9-50EF-4604-A975-44C511E34C2A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1D06EF-F75C-4D75-A5C4-F8DF2A33E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36EBB9-50EF-4604-A975-44C511E34C2A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1D06EF-F75C-4D75-A5C4-F8DF2A33E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36EBB9-50EF-4604-A975-44C511E34C2A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1D06EF-F75C-4D75-A5C4-F8DF2A33E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36EBB9-50EF-4604-A975-44C511E34C2A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1D06EF-F75C-4D75-A5C4-F8DF2A33E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36EBB9-50EF-4604-A975-44C511E34C2A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1D06EF-F75C-4D75-A5C4-F8DF2A33E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36EBB9-50EF-4604-A975-44C511E34C2A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1D06EF-F75C-4D75-A5C4-F8DF2A33E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36EBB9-50EF-4604-A975-44C511E34C2A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1D06EF-F75C-4D75-A5C4-F8DF2A33E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36EBB9-50EF-4604-A975-44C511E34C2A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1D06EF-F75C-4D75-A5C4-F8DF2A33E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EBB9-50EF-4604-A975-44C511E34C2A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06EF-F75C-4D75-A5C4-F8DF2A33E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36EBB9-50EF-4604-A975-44C511E34C2A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1D06EF-F75C-4D75-A5C4-F8DF2A33E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36EBB9-50EF-4604-A975-44C511E34C2A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1D06EF-F75C-4D75-A5C4-F8DF2A33E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EBB9-50EF-4604-A975-44C511E34C2A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06EF-F75C-4D75-A5C4-F8DF2A33E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EBB9-50EF-4604-A975-44C511E34C2A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06EF-F75C-4D75-A5C4-F8DF2A33E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EBB9-50EF-4604-A975-44C511E34C2A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06EF-F75C-4D75-A5C4-F8DF2A33E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EBB9-50EF-4604-A975-44C511E34C2A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06EF-F75C-4D75-A5C4-F8DF2A33E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EBB9-50EF-4604-A975-44C511E34C2A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06EF-F75C-4D75-A5C4-F8DF2A33E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EBB9-50EF-4604-A975-44C511E34C2A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06EF-F75C-4D75-A5C4-F8DF2A33E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6EBB9-50EF-4604-A975-44C511E34C2A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D06EF-F75C-4D75-A5C4-F8DF2A33E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0" eaLnBrk="1" latinLnBrk="0" hangingPunct="1">
              <a:spcBef>
                <a:spcPct val="0"/>
              </a:spcBef>
              <a:buNone/>
            </a:pPr>
            <a:r>
              <a:rPr lang="en-US" sz="4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 defTabSz="914400" rtl="0" eaLnBrk="1" latinLnBrk="0" hangingPunct="1">
              <a:spcBef>
                <a:spcPct val="20000"/>
              </a:spcBef>
              <a:buFont typeface="Arial" pitchFamily="34" charset="0"/>
            </a:pPr>
            <a:r>
              <a: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A.) Response A</a:t>
            </a: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 defTabSz="914400" rtl="0" eaLnBrk="1" latinLnBrk="0" hangingPunct="1">
              <a:spcBef>
                <a:spcPct val="20000"/>
              </a:spcBef>
              <a:buFont typeface="Arial" pitchFamily="34" charset="0"/>
            </a:pPr>
            <a:r>
              <a: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B.) Response B</a:t>
            </a: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 defTabSz="914400" rtl="0" eaLnBrk="1" latinLnBrk="0" hangingPunct="1">
              <a:spcBef>
                <a:spcPct val="20000"/>
              </a:spcBef>
              <a:buFont typeface="Arial" pitchFamily="34" charset="0"/>
            </a:pPr>
            <a:r>
              <a: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C.) Response C</a:t>
            </a: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 defTabSz="914400" rtl="0" eaLnBrk="1" latinLnBrk="0" hangingPunct="1">
              <a:spcBef>
                <a:spcPct val="20000"/>
              </a:spcBef>
              <a:buFont typeface="Arial" pitchFamily="34" charset="0"/>
            </a:pPr>
            <a:r>
              <a: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D.) Response D</a:t>
            </a: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 defTabSz="914400" rtl="0" eaLnBrk="1" latinLnBrk="0" hangingPunct="1">
              <a:spcBef>
                <a:spcPct val="20000"/>
              </a:spcBef>
              <a:buFont typeface="Arial" pitchFamily="34" charset="0"/>
            </a:pPr>
            <a:r>
              <a: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E.) Response E</a:t>
            </a: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audio" Target="file:///C:\Users\Sean\Google%20Drive\Flash%20Drive\Sean\Bystander%20Intervention\Hero\Hero%202\BoxCat_Games_-_05_-_Battle_Boss.wav" TargetMode="External"/><Relationship Id="rId1" Type="http://schemas.microsoft.com/office/2007/relationships/media" Target="file:///C:\Users\Sean\Google%20Drive\Flash%20Drive\Sean\Bystander%20Intervention\Hero\Hero%202\BoxCat_Games_-_05_-_Battle_Boss.wav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audio" Target="file:///C:\Users\Sean\Google%20Drive\Flash%20Drive\Sean\Bystander%20Intervention\Hero\Hero%202\BoxCat_Games_-_05_-_Battle_Boss.wav" TargetMode="External"/><Relationship Id="rId1" Type="http://schemas.microsoft.com/office/2007/relationships/media" Target="file:///C:\Users\Sean\Google%20Drive\Flash%20Drive\Sean\Bystander%20Intervention\Hero\Hero%202\BoxCat_Games_-_05_-_Battle_Boss.wav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3.png"/><Relationship Id="rId2" Type="http://schemas.openxmlformats.org/officeDocument/2006/relationships/audio" Target="file:///C:\Users\Sean\Google%20Drive\Flash%20Drive\Sean\Bystander%20Intervention\Hero\Hero%202\BoxCat_Games_-_05_-_Battle_Boss.wav" TargetMode="External"/><Relationship Id="rId1" Type="http://schemas.microsoft.com/office/2007/relationships/media" Target="file:///C:\Users\Sean\Google%20Drive\Flash%20Drive\Sean\Bystander%20Intervention\Hero\Hero%202\BoxCat_Games_-_05_-_Battle_Boss.wav" TargetMode="External"/><Relationship Id="rId6" Type="http://schemas.openxmlformats.org/officeDocument/2006/relationships/image" Target="../media/image2.wmf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audio" Target="file:///C:\Users\Sean\Google%20Drive\Flash%20Drive\Sean\Bystander%20Intervention\Hero\Hero%202\BoxCat_Games_-_05_-_Battle_Boss.wav" TargetMode="External"/><Relationship Id="rId1" Type="http://schemas.microsoft.com/office/2007/relationships/media" Target="file:///C:\Users\Sean\Google%20Drive\Flash%20Drive\Sean\Bystander%20Intervention\Hero\Hero%202\BoxCat_Games_-_05_-_Battle_Boss.wav" TargetMode="External"/><Relationship Id="rId6" Type="http://schemas.openxmlformats.org/officeDocument/2006/relationships/image" Target="../media/image2.wmf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5.wmf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audio" Target="file:///C:\Users\Sean\Google%20Drive\Flash%20Drive\Sean\Bystander%20Intervention\Hero\Hero%202\BoxCat_Games_-_05_-_Battle_Boss.wav" TargetMode="External"/><Relationship Id="rId1" Type="http://schemas.microsoft.com/office/2007/relationships/media" Target="file:///C:\Users\Sean\Google%20Drive\Flash%20Drive\Sean\Bystander%20Intervention\Hero\Hero%202\BoxCat_Games_-_05_-_Battle_Boss.wav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audio" Target="file:///C:\Users\Sean\Google%20Drive\Flash%20Drive\Sean\Bystander%20Intervention\Hero\Hero%202\BoxCat_Games_-_05_-_Battle_Boss.wav" TargetMode="External"/><Relationship Id="rId1" Type="http://schemas.microsoft.com/office/2007/relationships/media" Target="file:///C:\Users\Sean\Google%20Drive\Flash%20Drive\Sean\Bystander%20Intervention\Hero\Hero%202\BoxCat_Games_-_05_-_Battle_Boss.wav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audio" Target="file:///C:\Users\Sean\Google%20Drive\Flash%20Drive\Sean\Bystander%20Intervention\Hero\Hero%202\BoxCat_Games_-_05_-_Battle_Boss.wav" TargetMode="External"/><Relationship Id="rId1" Type="http://schemas.microsoft.com/office/2007/relationships/media" Target="file:///C:\Users\Sean\Google%20Drive\Flash%20Drive\Sean\Bystander%20Intervention\Hero\Hero%202\BoxCat_Games_-_05_-_Battle_Boss.wav" TargetMode="External"/><Relationship Id="rId6" Type="http://schemas.openxmlformats.org/officeDocument/2006/relationships/image" Target="../media/image2.wmf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5.wmf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audio" Target="file:///C:\Users\Sean\Google%20Drive\Flash%20Drive\Sean\Bystander%20Intervention\Hero\Hero%202\BoxCat_Games_-_05_-_Battle_Boss.wav" TargetMode="External"/><Relationship Id="rId1" Type="http://schemas.microsoft.com/office/2007/relationships/media" Target="file:///C:\Users\Sean\Google%20Drive\Flash%20Drive\Sean\Bystander%20Intervention\Hero\Hero%202\BoxCat_Games_-_05_-_Battle_Boss.wav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audio" Target="../media/audio2.wav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5.wmf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audio" Target="file:///C:\Users\Sean\Google%20Drive\Flash%20Drive\Sean\Bystander%20Intervention\Hero\Hero%202\BoxCat_Games_-_05_-_Battle_Boss.wav" TargetMode="External"/><Relationship Id="rId1" Type="http://schemas.microsoft.com/office/2007/relationships/media" Target="file:///C:\Users\Sean\Google%20Drive\Flash%20Drive\Sean\Bystander%20Intervention\Hero\Hero%202\BoxCat_Games_-_05_-_Battle_Boss.wav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audio" Target="file:///C:\Users\Sean\Google%20Drive\Flash%20Drive\Sean\Bystander%20Intervention\Hero\Hero%202\BoxCat_Games_-_05_-_Battle_Boss.wav" TargetMode="External"/><Relationship Id="rId1" Type="http://schemas.microsoft.com/office/2007/relationships/media" Target="file:///C:\Users\Sean\Google%20Drive\Flash%20Drive\Sean\Bystander%20Intervention\Hero\Hero%202\BoxCat_Games_-_05_-_Battle_Boss.wav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audio" Target="file:///C:\Users\Sean\Google%20Drive\Flash%20Drive\Sean\Bystander%20Intervention\Hero\Hero%202\BoxCat_Games_-_05_-_Battle_Boss.wav" TargetMode="External"/><Relationship Id="rId1" Type="http://schemas.microsoft.com/office/2007/relationships/media" Target="file:///C:\Users\Sean\Google%20Drive\Flash%20Drive\Sean\Bystander%20Intervention\Hero\Hero%202\BoxCat_Games_-_05_-_Battle_Boss.wav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audio" Target="file:///C:\Users\Sean\Google%20Drive\Flash%20Drive\Sean\Bystander%20Intervention\Hero\Hero%202\BoxCat_Games_-_05_-_Battle_Boss.wav" TargetMode="External"/><Relationship Id="rId1" Type="http://schemas.microsoft.com/office/2007/relationships/media" Target="file:///C:\Users\Sean\Google%20Drive\Flash%20Drive\Sean\Bystander%20Intervention\Hero\Hero%202\BoxCat_Games_-_05_-_Battle_Boss.wav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13.png"/><Relationship Id="rId2" Type="http://schemas.openxmlformats.org/officeDocument/2006/relationships/audio" Target="file:///C:\Users\Sean\Google%20Drive\Flash%20Drive\Sean\Bystander%20Intervention\Hero\Hero%202\BoxCat_Games_-_05_-_Battle_Boss.wav" TargetMode="External"/><Relationship Id="rId1" Type="http://schemas.microsoft.com/office/2007/relationships/media" Target="file:///C:\Users\Sean\Google%20Drive\Flash%20Drive\Sean\Bystander%20Intervention\Hero\Hero%202\BoxCat_Games_-_05_-_Battle_Boss.wav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openxmlformats.org/officeDocument/2006/relationships/image" Target="../media/image7.png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audio" Target="file:///C:\Users\Sean\Google%20Drive\Flash%20Drive\Sean\Bystander%20Intervention\Hero\Hero%202\BoxCat_Games_-_05_-_Battle_Boss.wav" TargetMode="External"/><Relationship Id="rId1" Type="http://schemas.microsoft.com/office/2007/relationships/media" Target="file:///C:\Users\Sean\Google%20Drive\Flash%20Drive\Sean\Bystander%20Intervention\Hero\Hero%202\BoxCat_Games_-_05_-_Battle_Boss.wav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audio" Target="../media/audio2.wav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5.wmf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microsoft.com/office/2007/relationships/media" Target="file:///C:\Users\Sean\Google%20Drive\Flash%20Drive\Sean\Bystander%20Intervention\Hero\Hero%202\Creepy_Laugh.wav" TargetMode="External"/><Relationship Id="rId7" Type="http://schemas.openxmlformats.org/officeDocument/2006/relationships/image" Target="../media/image1.png"/><Relationship Id="rId12" Type="http://schemas.openxmlformats.org/officeDocument/2006/relationships/image" Target="../media/image7.png"/><Relationship Id="rId2" Type="http://schemas.openxmlformats.org/officeDocument/2006/relationships/audio" Target="file:///C:\Users\Sean\Google%20Drive\Flash%20Drive\Sean\Bystander%20Intervention\Hero\Hero%202\BoxCat_Games_-_05_-_Battle_Boss.wav" TargetMode="External"/><Relationship Id="rId1" Type="http://schemas.microsoft.com/office/2007/relationships/media" Target="file:///C:\Users\Sean\Google%20Drive\Flash%20Drive\Sean\Bystander%20Intervention\Hero\Hero%202\BoxCat_Games_-_05_-_Battle_Boss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0.png"/><Relationship Id="rId10" Type="http://schemas.openxmlformats.org/officeDocument/2006/relationships/image" Target="../media/image5.wmf"/><Relationship Id="rId4" Type="http://schemas.openxmlformats.org/officeDocument/2006/relationships/audio" Target="file:///C:\Users\Sean\Google%20Drive\Flash%20Drive\Sean\Bystander%20Intervention\Hero\Hero%202\Creepy_Laugh.wav" TargetMode="Externa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1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file:///C:\Users\Sean\Google%20Drive\Flash%20Drive\Sean\Bystander%20Intervention\Hero\Hero%202\BoxCat_Games_-_05_-_Battle_Boss.wav" TargetMode="External"/><Relationship Id="rId1" Type="http://schemas.microsoft.com/office/2007/relationships/media" Target="file:///C:\Users\Sean\Google%20Drive\Flash%20Drive\Sean\Bystander%20Intervention\Hero\Hero%202\BoxCat_Games_-_05_-_Battle_Boss.wav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7.png"/><Relationship Id="rId5" Type="http://schemas.openxmlformats.org/officeDocument/2006/relationships/audio" Target="../media/audio3.wav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wmf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audio" Target="file:///C:\Users\Sean\Google%20Drive\Flash%20Drive\Sean\Bystander%20Intervention\Hero\Hero%202\BoxCat_Games_-_05_-_Battle_Boss.wav" TargetMode="External"/><Relationship Id="rId1" Type="http://schemas.microsoft.com/office/2007/relationships/media" Target="file:///C:\Users\Sean\Google%20Drive\Flash%20Drive\Sean\Bystander%20Intervention\Hero\Hero%202\BoxCat_Games_-_05_-_Battle_Boss.wav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microsoft.com/office/2007/relationships/media" Target="file:///C:\Users\Sean\Google%20Drive\Flash%20Drive\Sean\Bystander%20Intervention\Hero\Hero%202\Creepy_Laugh.wav" TargetMode="External"/><Relationship Id="rId7" Type="http://schemas.openxmlformats.org/officeDocument/2006/relationships/image" Target="../media/image1.png"/><Relationship Id="rId12" Type="http://schemas.openxmlformats.org/officeDocument/2006/relationships/image" Target="../media/image7.png"/><Relationship Id="rId2" Type="http://schemas.openxmlformats.org/officeDocument/2006/relationships/audio" Target="file:///C:\Users\Sean\Google%20Drive\Flash%20Drive\Sean\Bystander%20Intervention\Hero\Hero%202\BoxCat_Games_-_05_-_Battle_Boss.wav" TargetMode="External"/><Relationship Id="rId1" Type="http://schemas.microsoft.com/office/2007/relationships/media" Target="file:///C:\Users\Sean\Google%20Drive\Flash%20Drive\Sean\Bystander%20Intervention\Hero\Hero%202\BoxCat_Games_-_05_-_Battle_Boss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0.png"/><Relationship Id="rId10" Type="http://schemas.openxmlformats.org/officeDocument/2006/relationships/image" Target="../media/image5.wmf"/><Relationship Id="rId4" Type="http://schemas.openxmlformats.org/officeDocument/2006/relationships/audio" Target="file:///C:\Users\Sean\Google%20Drive\Flash%20Drive\Sean\Bystander%20Intervention\Hero\Hero%202\Creepy_Laugh.wav" TargetMode="Externa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microsoft.com/office/2007/relationships/media" Target="file:///C:\Users\Sean\Google%20Drive\Flash%20Drive\Sean\Bystander%20Intervention\Hero\Hero%202\Creepy_Laugh.wav" TargetMode="External"/><Relationship Id="rId7" Type="http://schemas.openxmlformats.org/officeDocument/2006/relationships/audio" Target="../media/audio1.wav"/><Relationship Id="rId12" Type="http://schemas.openxmlformats.org/officeDocument/2006/relationships/image" Target="../media/image6.png"/><Relationship Id="rId2" Type="http://schemas.openxmlformats.org/officeDocument/2006/relationships/audio" Target="file:///C:\Users\Sean\Google%20Drive\Flash%20Drive\Sean\Bystander%20Intervention\Hero\Hero%202\BoxCat_Games_-_05_-_Battle_Boss.wav" TargetMode="External"/><Relationship Id="rId16" Type="http://schemas.openxmlformats.org/officeDocument/2006/relationships/image" Target="../media/image10.png"/><Relationship Id="rId1" Type="http://schemas.microsoft.com/office/2007/relationships/media" Target="file:///C:\Users\Sean\Google%20Drive\Flash%20Drive\Sean\Bystander%20Intervention\Hero\Hero%202\BoxCat_Games_-_05_-_Battle_Boss.wav" TargetMode="Externa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5.wmf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audio" Target="file:///C:\Users\Sean\Google%20Drive\Flash%20Drive\Sean\Bystander%20Intervention\Hero\Hero%202\Creepy_Laugh.wav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audio" Target="file:///C:\Users\Sean\Google%20Drive\Flash%20Drive\Sean\Bystander%20Intervention\Hero\Hero%202\BoxCat_Games_-_05_-_Battle_Boss.wav" TargetMode="External"/><Relationship Id="rId1" Type="http://schemas.microsoft.com/office/2007/relationships/media" Target="file:///C:\Users\Sean\Google%20Drive\Flash%20Drive\Sean\Bystander%20Intervention\Hero\Hero%202\BoxCat_Games_-_05_-_Battle_Boss.wav" TargetMode="External"/><Relationship Id="rId6" Type="http://schemas.openxmlformats.org/officeDocument/2006/relationships/image" Target="../media/image2.wmf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5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audio" Target="file:///C:\Users\Sean\Google%20Drive\Flash%20Drive\Sean\Bystander%20Intervention\Hero\Hero%202\BoxCat_Games_-_05_-_Battle_Boss.wav" TargetMode="External"/><Relationship Id="rId1" Type="http://schemas.microsoft.com/office/2007/relationships/media" Target="file:///C:\Users\Sean\Google%20Drive\Flash%20Drive\Sean\Bystander%20Intervention\Hero\Hero%202\BoxCat_Games_-_05_-_Battle_Boss.wav" TargetMode="External"/><Relationship Id="rId6" Type="http://schemas.openxmlformats.org/officeDocument/2006/relationships/image" Target="../media/image2.wmf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audio" Target="file:///C:\Users\Sean\Google%20Drive\Flash%20Drive\Sean\Bystander%20Intervention\Hero\Hero%202\BoxCat_Games_-_05_-_Battle_Boss.wav" TargetMode="External"/><Relationship Id="rId1" Type="http://schemas.microsoft.com/office/2007/relationships/media" Target="file:///C:\Users\Sean\Google%20Drive\Flash%20Drive\Sean\Bystander%20Intervention\Hero\Hero%202\BoxCat_Games_-_05_-_Battle_Boss.wav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audio" Target="file:///C:\Users\Sean\Google%20Drive\Flash%20Drive\Sean\Bystander%20Intervention\Hero\Hero%202\BoxCat_Games_-_05_-_Battle_Boss.wav" TargetMode="External"/><Relationship Id="rId1" Type="http://schemas.microsoft.com/office/2007/relationships/media" Target="file:///C:\Users\Sean\Google%20Drive\Flash%20Drive\Sean\Bystander%20Intervention\Hero\Hero%202\BoxCat_Games_-_05_-_Battle_Boss.wav" TargetMode="External"/><Relationship Id="rId6" Type="http://schemas.openxmlformats.org/officeDocument/2006/relationships/image" Target="../media/image2.wmf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audio" Target="file:///C:\Users\Sean\Google%20Drive\Flash%20Drive\Sean\Bystander%20Intervention\Hero\Hero%202\BoxCat_Games_-_05_-_Battle_Boss.wav" TargetMode="External"/><Relationship Id="rId1" Type="http://schemas.microsoft.com/office/2007/relationships/media" Target="file:///C:\Users\Sean\Google%20Drive\Flash%20Drive\Sean\Bystander%20Intervention\Hero\Hero%202\BoxCat_Games_-_05_-_Battle_Boss.wav" TargetMode="External"/><Relationship Id="rId6" Type="http://schemas.openxmlformats.org/officeDocument/2006/relationships/image" Target="../media/image2.wmf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5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3.png"/><Relationship Id="rId2" Type="http://schemas.openxmlformats.org/officeDocument/2006/relationships/audio" Target="file:///C:\Users\Sean\Google%20Drive\Flash%20Drive\Sean\Bystander%20Intervention\Hero\Hero%202\BoxCat_Games_-_05_-_Battle_Boss.wav" TargetMode="External"/><Relationship Id="rId1" Type="http://schemas.microsoft.com/office/2007/relationships/media" Target="file:///C:\Users\Sean\Google%20Drive\Flash%20Drive\Sean\Bystander%20Intervention\Hero\Hero%202\BoxCat_Games_-_05_-_Battle_Boss.wav" TargetMode="External"/><Relationship Id="rId6" Type="http://schemas.openxmlformats.org/officeDocument/2006/relationships/image" Target="../media/image2.wmf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audio" Target="file:///C:\Users\Sean\Google%20Drive\Flash%20Drive\Sean\Bystander%20Intervention\Hero\Hero%202\BoxCat_Games_-_05_-_Battle_Boss.wav" TargetMode="External"/><Relationship Id="rId1" Type="http://schemas.microsoft.com/office/2007/relationships/media" Target="file:///C:\Users\Sean\Google%20Drive\Flash%20Drive\Sean\Bystander%20Intervention\Hero\Hero%202\BoxCat_Games_-_05_-_Battle_Boss.wav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audio" Target="file:///C:\Users\Sean\Google%20Drive\Flash%20Drive\Sean\Bystander%20Intervention\Hero\Hero%202\BoxCat_Games_-_05_-_Battle_Boss.wav" TargetMode="External"/><Relationship Id="rId1" Type="http://schemas.microsoft.com/office/2007/relationships/media" Target="file:///C:\Users\Sean\Google%20Drive\Flash%20Drive\Sean\Bystander%20Intervention\Hero\Hero%202\BoxCat_Games_-_05_-_Battle_Boss.wav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audio" Target="file:///C:\Users\Sean\Google%20Drive\Flash%20Drive\Sean\Bystander%20Intervention\Hero\Hero%202\BoxCat_Games_-_05_-_Battle_Boss.wav" TargetMode="External"/><Relationship Id="rId1" Type="http://schemas.microsoft.com/office/2007/relationships/media" Target="file:///C:\Users\Sean\Google%20Drive\Flash%20Drive\Sean\Bystander%20Intervention\Hero\Hero%202\BoxCat_Games_-_05_-_Battle_Boss.wav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3.png"/><Relationship Id="rId2" Type="http://schemas.openxmlformats.org/officeDocument/2006/relationships/audio" Target="file:///C:\Users\Sean\Google%20Drive\Flash%20Drive\Sean\Bystander%20Intervention\Hero\Hero%202\BoxCat_Games_-_05_-_Battle_Boss.wav" TargetMode="External"/><Relationship Id="rId1" Type="http://schemas.microsoft.com/office/2007/relationships/media" Target="file:///C:\Users\Sean\Google%20Drive\Flash%20Drive\Sean\Bystander%20Intervention\Hero\Hero%202\BoxCat_Games_-_05_-_Battle_Boss.wav" TargetMode="External"/><Relationship Id="rId6" Type="http://schemas.openxmlformats.org/officeDocument/2006/relationships/image" Target="../media/image2.wmf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13.png"/><Relationship Id="rId2" Type="http://schemas.openxmlformats.org/officeDocument/2006/relationships/audio" Target="file:///C:\Users\Sean\Google%20Drive\Flash%20Drive\Sean\Bystander%20Intervention\Hero\Hero%202\BoxCat_Games_-_05_-_Battle_Boss.wav" TargetMode="External"/><Relationship Id="rId1" Type="http://schemas.microsoft.com/office/2007/relationships/media" Target="file:///C:\Users\Sean\Google%20Drive\Flash%20Drive\Sean\Bystander%20Intervention\Hero\Hero%202\BoxCat_Games_-_05_-_Battle_Boss.wav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openxmlformats.org/officeDocument/2006/relationships/image" Target="../media/image7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audio" Target="file:///C:\Users\Sean\Google%20Drive\Flash%20Drive\Sean\Bystander%20Intervention\Hero\Hero%202\BoxCat_Games_-_05_-_Battle_Boss.wav" TargetMode="External"/><Relationship Id="rId1" Type="http://schemas.microsoft.com/office/2007/relationships/media" Target="file:///C:\Users\Sean\Google%20Drive\Flash%20Drive\Sean\Bystander%20Intervention\Hero\Hero%202\BoxCat_Games_-_05_-_Battle_Boss.wav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audio" Target="file:///C:\Users\Sean\Google%20Drive\Flash%20Drive\Sean\Bystander%20Intervention\Hero\Hero%202\BoxCat_Games_-_05_-_Battle_Boss.wav" TargetMode="External"/><Relationship Id="rId1" Type="http://schemas.microsoft.com/office/2007/relationships/media" Target="file:///C:\Users\Sean\Google%20Drive\Flash%20Drive\Sean\Bystander%20Intervention\Hero\Hero%202\BoxCat_Games_-_05_-_Battle_Boss.wav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13.png"/><Relationship Id="rId2" Type="http://schemas.openxmlformats.org/officeDocument/2006/relationships/audio" Target="file:///C:\Users\Sean\Google%20Drive\Flash%20Drive\Sean\Bystander%20Intervention\Hero\Hero%202\BoxCat_Games_-_05_-_Battle_Boss.wav" TargetMode="External"/><Relationship Id="rId1" Type="http://schemas.microsoft.com/office/2007/relationships/media" Target="file:///C:\Users\Sean\Google%20Drive\Flash%20Drive\Sean\Bystander%20Intervention\Hero\Hero%202\BoxCat_Games_-_05_-_Battle_Boss.wav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openxmlformats.org/officeDocument/2006/relationships/image" Target="../media/image7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all" descr="Hallway_Template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57827" y="0"/>
            <a:ext cx="10259654" cy="6858000"/>
          </a:xfrm>
        </p:spPr>
      </p:pic>
      <p:pic>
        <p:nvPicPr>
          <p:cNvPr id="1029" name="Green Meanie" descr="C:\Users\Sean\AppData\Local\Microsoft\Windows\Temporary Internet Files\Content.IE5\BT2FEEN7\MC90005757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633998"/>
            <a:ext cx="3490417" cy="386833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3" name="Rounded Rectangle 12"/>
          <p:cNvSpPr/>
          <p:nvPr/>
        </p:nvSpPr>
        <p:spPr>
          <a:xfrm>
            <a:off x="0" y="228600"/>
            <a:ext cx="9144000" cy="1752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Foot" descr="Footprint, Left Foot, Barefoot, Baby, Feet, St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04800"/>
            <a:ext cx="1257657" cy="1600200"/>
          </a:xfrm>
          <a:prstGeom prst="rect">
            <a:avLst/>
          </a:prstGeom>
          <a:noFill/>
        </p:spPr>
      </p:pic>
      <p:pic>
        <p:nvPicPr>
          <p:cNvPr id="1040" name="Hand" descr="Hand, Print, Palm, Blue, Human, Paint, Finger, 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304800"/>
            <a:ext cx="1687196" cy="1600200"/>
          </a:xfrm>
          <a:prstGeom prst="rect">
            <a:avLst/>
          </a:prstGeom>
          <a:noFill/>
        </p:spPr>
      </p:pic>
      <p:pic>
        <p:nvPicPr>
          <p:cNvPr id="1053" name="Eye" descr="C:\Users\Sean\AppData\Local\Microsoft\Windows\Temporary Internet Files\Content.IE5\XYSEWUBU\MC900238189[1].wmf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" y="381000"/>
            <a:ext cx="2057400" cy="1301445"/>
          </a:xfrm>
          <a:prstGeom prst="rect">
            <a:avLst/>
          </a:prstGeom>
          <a:noFill/>
        </p:spPr>
      </p:pic>
      <p:sp>
        <p:nvSpPr>
          <p:cNvPr id="1059" name="AutoShape 35" descr="https://openclipart.org/image/300px/svg_to_png/186971/heart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0" name="Heart" descr="C:\Users\Sean\AppData\Local\Microsoft\Windows\Temporary Internet Files\Content.IE5\BT2FEEN7\MC900434858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152400"/>
            <a:ext cx="1714500" cy="1714500"/>
          </a:xfrm>
          <a:prstGeom prst="rect">
            <a:avLst/>
          </a:prstGeom>
          <a:noFill/>
        </p:spPr>
      </p:pic>
      <p:pic>
        <p:nvPicPr>
          <p:cNvPr id="128002" name="Ear" descr="Ear, Listen, Hear, Gossip, Sound, Whispering, Secrets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38800" y="304800"/>
            <a:ext cx="990600" cy="1651001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9144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ro Power 1"/>
          <p:cNvSpPr/>
          <p:nvPr/>
        </p:nvSpPr>
        <p:spPr>
          <a:xfrm>
            <a:off x="914400" y="5562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ro Power 2"/>
          <p:cNvSpPr/>
          <p:nvPr/>
        </p:nvSpPr>
        <p:spPr>
          <a:xfrm>
            <a:off x="914400" y="49530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ro Power 3"/>
          <p:cNvSpPr/>
          <p:nvPr/>
        </p:nvSpPr>
        <p:spPr>
          <a:xfrm>
            <a:off x="914400" y="43434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ro Power 4"/>
          <p:cNvSpPr/>
          <p:nvPr/>
        </p:nvSpPr>
        <p:spPr>
          <a:xfrm>
            <a:off x="914400" y="37338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ro Power 5"/>
          <p:cNvSpPr/>
          <p:nvPr/>
        </p:nvSpPr>
        <p:spPr>
          <a:xfrm>
            <a:off x="914400" y="31242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ro Power 6"/>
          <p:cNvSpPr/>
          <p:nvPr/>
        </p:nvSpPr>
        <p:spPr>
          <a:xfrm>
            <a:off x="914400" y="2514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315200" y="5562600"/>
            <a:ext cx="914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7315200" y="4953000"/>
            <a:ext cx="914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315200" y="4343400"/>
            <a:ext cx="914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7315200" y="3733800"/>
            <a:ext cx="914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7315200" y="3124200"/>
            <a:ext cx="914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7315200" y="2514600"/>
            <a:ext cx="914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>
            <a:off x="-304800" y="1981200"/>
            <a:ext cx="4495800" cy="53340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2" name="Parallelogram 31"/>
          <p:cNvSpPr/>
          <p:nvPr/>
        </p:nvSpPr>
        <p:spPr>
          <a:xfrm>
            <a:off x="5791200" y="1981200"/>
            <a:ext cx="3810000" cy="533400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GREEN MEANIE</a:t>
            </a:r>
            <a:endParaRPr lang="en-US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8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0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0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19" grpId="1" animBg="1"/>
      <p:bldP spid="19" grpId="2" animBg="1"/>
      <p:bldP spid="19" grpId="3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all" descr="Hallway_Template5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557827" y="0"/>
            <a:ext cx="10259654" cy="6858000"/>
          </a:xfrm>
        </p:spPr>
      </p:pic>
      <p:sp>
        <p:nvSpPr>
          <p:cNvPr id="13" name="Rounded Rectangle 12"/>
          <p:cNvSpPr/>
          <p:nvPr/>
        </p:nvSpPr>
        <p:spPr>
          <a:xfrm>
            <a:off x="0" y="228600"/>
            <a:ext cx="9144000" cy="1752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Foot" descr="Footprint, Left Foot, Barefoot, Baby, Feet, St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04800"/>
            <a:ext cx="1257657" cy="1600200"/>
          </a:xfrm>
          <a:prstGeom prst="rect">
            <a:avLst/>
          </a:prstGeom>
          <a:noFill/>
        </p:spPr>
      </p:pic>
      <p:pic>
        <p:nvPicPr>
          <p:cNvPr id="1040" name="Hand" descr="Hand, Print, Palm, Blue, Human, Paint, Finger, 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304800"/>
            <a:ext cx="1687196" cy="1600200"/>
          </a:xfrm>
          <a:prstGeom prst="rect">
            <a:avLst/>
          </a:prstGeom>
          <a:noFill/>
        </p:spPr>
      </p:pic>
      <p:pic>
        <p:nvPicPr>
          <p:cNvPr id="1053" name="Eye" descr="C:\Users\Sean\AppData\Local\Microsoft\Windows\Temporary Internet Files\Content.IE5\XYSEWUBU\MC900238189[1].wmf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" y="381000"/>
            <a:ext cx="2057400" cy="1301445"/>
          </a:xfrm>
          <a:prstGeom prst="rect">
            <a:avLst/>
          </a:prstGeom>
          <a:noFill/>
        </p:spPr>
      </p:pic>
      <p:sp>
        <p:nvSpPr>
          <p:cNvPr id="1059" name="AutoShape 35" descr="https://openclipart.org/image/300px/svg_to_png/186971/heart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8002" name="Ear" descr="Ear, Listen, Hear, Gossip, Sound, Whispering, Secrets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304800"/>
            <a:ext cx="990600" cy="1651001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9144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ro Power 1"/>
          <p:cNvSpPr/>
          <p:nvPr/>
        </p:nvSpPr>
        <p:spPr>
          <a:xfrm>
            <a:off x="914400" y="5562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ro Power 2"/>
          <p:cNvSpPr/>
          <p:nvPr/>
        </p:nvSpPr>
        <p:spPr>
          <a:xfrm>
            <a:off x="914400" y="49530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ro Power 3"/>
          <p:cNvSpPr/>
          <p:nvPr/>
        </p:nvSpPr>
        <p:spPr>
          <a:xfrm>
            <a:off x="914400" y="43434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ro Power 4"/>
          <p:cNvSpPr/>
          <p:nvPr/>
        </p:nvSpPr>
        <p:spPr>
          <a:xfrm>
            <a:off x="914400" y="37338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ro Power 5"/>
          <p:cNvSpPr/>
          <p:nvPr/>
        </p:nvSpPr>
        <p:spPr>
          <a:xfrm>
            <a:off x="914400" y="31242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ro Power 6"/>
          <p:cNvSpPr/>
          <p:nvPr/>
        </p:nvSpPr>
        <p:spPr>
          <a:xfrm>
            <a:off x="914400" y="2514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>
            <a:off x="-304800" y="1981200"/>
            <a:ext cx="4495800" cy="53340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2" name="Parallelogram 31"/>
          <p:cNvSpPr/>
          <p:nvPr/>
        </p:nvSpPr>
        <p:spPr>
          <a:xfrm>
            <a:off x="5791200" y="1981200"/>
            <a:ext cx="3810000" cy="533400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PUMPKIN HEAD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30" name="Enemy Power 2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Heart" descr="C:\Users\Sean\AppData\Local\Microsoft\Windows\Temporary Internet Files\Content.IE5\BT2FEEN7\MC900434858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152400"/>
            <a:ext cx="1714500" cy="1714500"/>
          </a:xfrm>
          <a:prstGeom prst="rect">
            <a:avLst/>
          </a:prstGeom>
          <a:noFill/>
        </p:spPr>
      </p:pic>
      <p:pic>
        <p:nvPicPr>
          <p:cNvPr id="34" name="BoxCat_Games_-_05_-_Battle_Bos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6" name="Picture 4" descr="Monster, Demon, Devil, Evil, Alien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0" y="2667000"/>
            <a:ext cx="3285052" cy="38862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1" name="Picture 4" descr="Head, Eyes, Food, Pumpkin, Cartoon, Light, Mouth, Pla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37088" y="1822191"/>
            <a:ext cx="2530312" cy="2749810"/>
          </a:xfrm>
          <a:prstGeom prst="rect">
            <a:avLst/>
          </a:prstGeom>
          <a:noFill/>
        </p:spPr>
      </p:pic>
      <p:sp>
        <p:nvSpPr>
          <p:cNvPr id="29" name="-1 Hero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– 2 Upstander Power Points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3" name="+1 Enemy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PUMPKIN HEAD</a:t>
            </a:r>
          </a:p>
          <a:p>
            <a:pPr algn="ctr"/>
            <a:r>
              <a:rPr lang="en-US" sz="2400" dirty="0" smtClean="0">
                <a:latin typeface="Arial Black" pitchFamily="34" charset="0"/>
              </a:rPr>
              <a:t>+ 6 Upstander Power Points</a:t>
            </a:r>
            <a:endParaRPr lang="en-US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7" presetClass="exit" presetSubtype="1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91" dur="123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2" dur="123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9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4" dur="123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xit" presetSubtype="1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58" presetClass="entr" presetSubtype="0" accel="10000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17" presetClass="exit" presetSubtype="10" fill="hold" grpId="5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58" presetClass="entr" presetSubtype="0" accel="10000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17" presetClass="exit" presetSubtype="10" fill="hold" grpId="7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audio>
              <p:cMediaNode vol="2000" showWhenStopped="0">
                <p:cTn id="15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28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58" presetClass="entr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17" presetClass="exit" presetSubtype="10" fill="hold" grpId="3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0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0" grpId="0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33" grpId="0" animBg="1"/>
      <p:bldP spid="33" grpId="1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all" descr="Hallway_Template5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557827" y="0"/>
            <a:ext cx="10259654" cy="6858000"/>
          </a:xfrm>
        </p:spPr>
      </p:pic>
      <p:sp>
        <p:nvSpPr>
          <p:cNvPr id="13" name="Rounded Rectangle 12"/>
          <p:cNvSpPr/>
          <p:nvPr/>
        </p:nvSpPr>
        <p:spPr>
          <a:xfrm>
            <a:off x="0" y="228600"/>
            <a:ext cx="9144000" cy="1752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Foot" descr="Footprint, Left Foot, Barefoot, Baby, Feet, St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04800"/>
            <a:ext cx="1257657" cy="1600200"/>
          </a:xfrm>
          <a:prstGeom prst="rect">
            <a:avLst/>
          </a:prstGeom>
          <a:noFill/>
        </p:spPr>
      </p:pic>
      <p:pic>
        <p:nvPicPr>
          <p:cNvPr id="1040" name="Hand" descr="Hand, Print, Palm, Blue, Human, Paint, Finger, 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304800"/>
            <a:ext cx="1687196" cy="1600200"/>
          </a:xfrm>
          <a:prstGeom prst="rect">
            <a:avLst/>
          </a:prstGeom>
          <a:noFill/>
        </p:spPr>
      </p:pic>
      <p:pic>
        <p:nvPicPr>
          <p:cNvPr id="1053" name="Eye" descr="C:\Users\Sean\AppData\Local\Microsoft\Windows\Temporary Internet Files\Content.IE5\XYSEWUBU\MC900238189[1].wmf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" y="381000"/>
            <a:ext cx="2057400" cy="1301445"/>
          </a:xfrm>
          <a:prstGeom prst="rect">
            <a:avLst/>
          </a:prstGeom>
          <a:noFill/>
        </p:spPr>
      </p:pic>
      <p:sp>
        <p:nvSpPr>
          <p:cNvPr id="1059" name="AutoShape 35" descr="https://openclipart.org/image/300px/svg_to_png/186971/heart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8002" name="Ear" descr="Ear, Listen, Hear, Gossip, Sound, Whispering, Secrets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304800"/>
            <a:ext cx="990600" cy="1651001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9144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ro Power 1"/>
          <p:cNvSpPr/>
          <p:nvPr/>
        </p:nvSpPr>
        <p:spPr>
          <a:xfrm>
            <a:off x="914400" y="5562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ro Power 2"/>
          <p:cNvSpPr/>
          <p:nvPr/>
        </p:nvSpPr>
        <p:spPr>
          <a:xfrm>
            <a:off x="914400" y="49530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ro Power 3"/>
          <p:cNvSpPr/>
          <p:nvPr/>
        </p:nvSpPr>
        <p:spPr>
          <a:xfrm>
            <a:off x="914400" y="43434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ro Power 4"/>
          <p:cNvSpPr/>
          <p:nvPr/>
        </p:nvSpPr>
        <p:spPr>
          <a:xfrm>
            <a:off x="914400" y="37338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ro Power 5"/>
          <p:cNvSpPr/>
          <p:nvPr/>
        </p:nvSpPr>
        <p:spPr>
          <a:xfrm>
            <a:off x="914400" y="31242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ro Power 6"/>
          <p:cNvSpPr/>
          <p:nvPr/>
        </p:nvSpPr>
        <p:spPr>
          <a:xfrm>
            <a:off x="914400" y="2514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>
            <a:off x="-304800" y="1981200"/>
            <a:ext cx="4495800" cy="53340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2" name="Parallelogram 31"/>
          <p:cNvSpPr/>
          <p:nvPr/>
        </p:nvSpPr>
        <p:spPr>
          <a:xfrm>
            <a:off x="5791200" y="1981200"/>
            <a:ext cx="3810000" cy="533400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PUMPKIN HEAD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30" name="Enemy Power 2"/>
          <p:cNvSpPr/>
          <p:nvPr/>
        </p:nvSpPr>
        <p:spPr>
          <a:xfrm>
            <a:off x="7315200" y="2514600"/>
            <a:ext cx="914400" cy="1219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Heart" descr="C:\Users\Sean\AppData\Local\Microsoft\Windows\Temporary Internet Files\Content.IE5\BT2FEEN7\MC900434858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152400"/>
            <a:ext cx="1714500" cy="1714500"/>
          </a:xfrm>
          <a:prstGeom prst="rect">
            <a:avLst/>
          </a:prstGeom>
          <a:noFill/>
        </p:spPr>
      </p:pic>
      <p:pic>
        <p:nvPicPr>
          <p:cNvPr id="34" name="BoxCat_Games_-_05_-_Battle_Bos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6" name="Picture 4" descr="Monster, Demon, Devil, Evil, Alien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0" y="2667000"/>
            <a:ext cx="3285052" cy="38862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1" name="Picture 4" descr="Head, Eyes, Food, Pumpkin, Cartoon, Light, Mouth, Pla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37088" y="1822191"/>
            <a:ext cx="2530312" cy="2749810"/>
          </a:xfrm>
          <a:prstGeom prst="rect">
            <a:avLst/>
          </a:prstGeom>
          <a:noFill/>
        </p:spPr>
      </p:pic>
      <p:sp>
        <p:nvSpPr>
          <p:cNvPr id="35" name="Enemy Power 2"/>
          <p:cNvSpPr/>
          <p:nvPr/>
        </p:nvSpPr>
        <p:spPr>
          <a:xfrm>
            <a:off x="7315200" y="4953000"/>
            <a:ext cx="914400" cy="1219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-1 Hero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– 2 Upstander Power Points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3" name="+1 Enemy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PUMPKIN HEAD</a:t>
            </a:r>
          </a:p>
          <a:p>
            <a:pPr algn="ctr"/>
            <a:r>
              <a:rPr lang="en-US" sz="2400" dirty="0" smtClean="0">
                <a:latin typeface="Arial Black" pitchFamily="34" charset="0"/>
              </a:rPr>
              <a:t>+ 2 Upstander Power Points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36" name="Enemy Power 2"/>
          <p:cNvSpPr/>
          <p:nvPr/>
        </p:nvSpPr>
        <p:spPr>
          <a:xfrm>
            <a:off x="7315200" y="3733800"/>
            <a:ext cx="914400" cy="1219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76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  <p:sndAc>
          <p:stSnd>
            <p:snd r:embed="rId4" name="bomb.wav"/>
          </p:stSnd>
        </p:sndAc>
      </p:transition>
    </mc:Choice>
    <mc:Fallback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5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xit" presetSubtype="1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8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0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98" dur="123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9" dur="123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01" dur="123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0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8" presetClass="entr" presetSubtype="0" accel="10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7" presetClass="exit" presetSubtype="10" fill="hold" grpId="5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17" presetClass="exit" presetSubtype="1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58" presetClass="entr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17" presetClass="exit" presetSubtype="10" fill="hold" grpId="3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audio>
              <p:cMediaNode vol="2000" showWhenStopped="0">
                <p:cTn id="16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0" grpId="0" animBg="1"/>
      <p:bldP spid="35" grpId="0" animBg="1"/>
      <p:bldP spid="29" grpId="0" animBg="1"/>
      <p:bldP spid="29" grpId="1" animBg="1"/>
      <p:bldP spid="29" grpId="2" animBg="1"/>
      <p:bldP spid="29" grpId="3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6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57827" y="0"/>
            <a:ext cx="10259654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56108" y="0"/>
            <a:ext cx="10256216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7543" y="0"/>
            <a:ext cx="10239087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3654" y="0"/>
            <a:ext cx="10231309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all" descr="Hallway_Template5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557827" y="0"/>
            <a:ext cx="10259654" cy="6858000"/>
          </a:xfrm>
        </p:spPr>
      </p:pic>
      <p:pic>
        <p:nvPicPr>
          <p:cNvPr id="1029" name="Green Meanie" descr="C:\Users\Sean\AppData\Local\Microsoft\Windows\Temporary Internet Files\Content.IE5\BT2FEEN7\MC90005757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2633998"/>
            <a:ext cx="3490417" cy="386833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3" name="Rounded Rectangle 12"/>
          <p:cNvSpPr/>
          <p:nvPr/>
        </p:nvSpPr>
        <p:spPr>
          <a:xfrm>
            <a:off x="0" y="228600"/>
            <a:ext cx="9144000" cy="1752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0" name="Hand" descr="Hand, Print, Palm, Blue, Human, Paint, Finger, 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304800"/>
            <a:ext cx="1687196" cy="1600200"/>
          </a:xfrm>
          <a:prstGeom prst="rect">
            <a:avLst/>
          </a:prstGeom>
          <a:noFill/>
        </p:spPr>
      </p:pic>
      <p:pic>
        <p:nvPicPr>
          <p:cNvPr id="1053" name="Eye" descr="C:\Users\Sean\AppData\Local\Microsoft\Windows\Temporary Internet Files\Content.IE5\XYSEWUBU\MC900238189[1].wmf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" y="381000"/>
            <a:ext cx="2057400" cy="1301445"/>
          </a:xfrm>
          <a:prstGeom prst="rect">
            <a:avLst/>
          </a:prstGeom>
          <a:noFill/>
        </p:spPr>
      </p:pic>
      <p:sp>
        <p:nvSpPr>
          <p:cNvPr id="1059" name="AutoShape 35" descr="https://openclipart.org/image/300px/svg_to_png/186971/heart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0" name="Heart" descr="C:\Users\Sean\AppData\Local\Microsoft\Windows\Temporary Internet Files\Content.IE5\BT2FEEN7\MC900434858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6400" y="152400"/>
            <a:ext cx="1714500" cy="1714500"/>
          </a:xfrm>
          <a:prstGeom prst="rect">
            <a:avLst/>
          </a:prstGeom>
          <a:noFill/>
        </p:spPr>
      </p:pic>
      <p:pic>
        <p:nvPicPr>
          <p:cNvPr id="128002" name="Ear" descr="Ear, Listen, Hear, Gossip, Sound, Whispering, Secrets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304800"/>
            <a:ext cx="990600" cy="1651001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9144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ro Power 1"/>
          <p:cNvSpPr/>
          <p:nvPr/>
        </p:nvSpPr>
        <p:spPr>
          <a:xfrm>
            <a:off x="914400" y="5562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ro Power 2"/>
          <p:cNvSpPr/>
          <p:nvPr/>
        </p:nvSpPr>
        <p:spPr>
          <a:xfrm>
            <a:off x="914400" y="49530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ro Power 3"/>
          <p:cNvSpPr/>
          <p:nvPr/>
        </p:nvSpPr>
        <p:spPr>
          <a:xfrm>
            <a:off x="914400" y="43434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ro Power 4"/>
          <p:cNvSpPr/>
          <p:nvPr/>
        </p:nvSpPr>
        <p:spPr>
          <a:xfrm>
            <a:off x="914400" y="37338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ro Power 5"/>
          <p:cNvSpPr/>
          <p:nvPr/>
        </p:nvSpPr>
        <p:spPr>
          <a:xfrm>
            <a:off x="914400" y="31242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ro Power 6"/>
          <p:cNvSpPr/>
          <p:nvPr/>
        </p:nvSpPr>
        <p:spPr>
          <a:xfrm>
            <a:off x="914400" y="2514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nemy Power 1"/>
          <p:cNvSpPr/>
          <p:nvPr/>
        </p:nvSpPr>
        <p:spPr>
          <a:xfrm>
            <a:off x="7315200" y="4343400"/>
            <a:ext cx="914400" cy="1828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>
            <a:off x="-304800" y="1981200"/>
            <a:ext cx="4495800" cy="53340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2" name="Parallelogram 31"/>
          <p:cNvSpPr/>
          <p:nvPr/>
        </p:nvSpPr>
        <p:spPr>
          <a:xfrm>
            <a:off x="5791200" y="1981200"/>
            <a:ext cx="3810000" cy="533400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GREEN MEANIE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30" name="Enemy Power 2"/>
          <p:cNvSpPr/>
          <p:nvPr/>
        </p:nvSpPr>
        <p:spPr>
          <a:xfrm>
            <a:off x="7315200" y="2514600"/>
            <a:ext cx="914400" cy="1828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-1 Hero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– 1 Upstander Power Point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3" name="+1 Enemy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GREEN MEANIE</a:t>
            </a:r>
          </a:p>
          <a:p>
            <a:pPr algn="ctr"/>
            <a:r>
              <a:rPr lang="en-US" sz="2400" dirty="0" smtClean="0">
                <a:latin typeface="Arial Black" pitchFamily="34" charset="0"/>
              </a:rPr>
              <a:t>+ 3 Upstander Power Points</a:t>
            </a:r>
            <a:endParaRPr lang="en-US" sz="2400" dirty="0">
              <a:latin typeface="Arial Black" pitchFamily="34" charset="0"/>
            </a:endParaRPr>
          </a:p>
        </p:txBody>
      </p:sp>
      <p:pic>
        <p:nvPicPr>
          <p:cNvPr id="34" name="BoxCat_Games_-_05_-_Battle_Bos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5" name="Foot" descr="Footprint, Left Foot, Barefoot, Baby, Feet, Step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62800" y="304800"/>
            <a:ext cx="1257657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5216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  <p:sndAc>
          <p:stSnd>
            <p:snd r:embed="rId4" name="bomb.wav"/>
          </p:stSnd>
        </p:sndAc>
      </p:transition>
    </mc:Choice>
    <mc:Fallback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45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7" presetClass="exit" presetSubtype="10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8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8" presetClass="entr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xit" presetSubtype="10" fill="hold" grpId="3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0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7" presetClass="exit" presetSubtype="1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audio>
              <p:cMediaNode vol="2000" showWhenStopped="0">
                <p:cTn id="1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8" presetClass="entr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7" presetClass="exit" presetSubtype="1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58" presetClass="entr" presetSubtype="0" accel="10000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17" presetClass="exit" presetSubtype="10" fill="hold" grpId="5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0" grpId="0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33" grpId="0" animBg="1"/>
      <p:bldP spid="33" grpId="1" animBg="1"/>
      <p:bldP spid="33" grpId="2" animBg="1"/>
      <p:bldP spid="33" grpId="3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7543" y="0"/>
            <a:ext cx="10239087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3654" y="0"/>
            <a:ext cx="10231309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7543" y="0"/>
            <a:ext cx="10239087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">
        <p14:prism dir="r" isContent="1" isInverted="1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7543" y="0"/>
            <a:ext cx="10239087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588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3654" y="0"/>
            <a:ext cx="10231309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all" descr="Hallway_Template5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557827" y="0"/>
            <a:ext cx="10259654" cy="6858000"/>
          </a:xfrm>
        </p:spPr>
      </p:pic>
      <p:pic>
        <p:nvPicPr>
          <p:cNvPr id="1029" name="Green Meanie" descr="C:\Users\Sean\AppData\Local\Microsoft\Windows\Temporary Internet Files\Content.IE5\BT2FEEN7\MC90005757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2633998"/>
            <a:ext cx="3490417" cy="386833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3" name="Rounded Rectangle 12"/>
          <p:cNvSpPr/>
          <p:nvPr/>
        </p:nvSpPr>
        <p:spPr>
          <a:xfrm>
            <a:off x="0" y="228600"/>
            <a:ext cx="9144000" cy="1752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Foot" descr="Footprint, Left Foot, Barefoot, Baby, Feet, Step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304800"/>
            <a:ext cx="1257657" cy="1600200"/>
          </a:xfrm>
          <a:prstGeom prst="rect">
            <a:avLst/>
          </a:prstGeom>
          <a:noFill/>
        </p:spPr>
      </p:pic>
      <p:pic>
        <p:nvPicPr>
          <p:cNvPr id="1040" name="Hand" descr="Hand, Print, Palm, Blue, Human, Paint, Finger, 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304800"/>
            <a:ext cx="1687196" cy="1600200"/>
          </a:xfrm>
          <a:prstGeom prst="rect">
            <a:avLst/>
          </a:prstGeom>
          <a:noFill/>
        </p:spPr>
      </p:pic>
      <p:pic>
        <p:nvPicPr>
          <p:cNvPr id="1053" name="Eye" descr="C:\Users\Sean\AppData\Local\Microsoft\Windows\Temporary Internet Files\Content.IE5\XYSEWUBU\MC900238189[1].wmf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" y="381000"/>
            <a:ext cx="2057400" cy="1301445"/>
          </a:xfrm>
          <a:prstGeom prst="rect">
            <a:avLst/>
          </a:prstGeom>
          <a:noFill/>
        </p:spPr>
      </p:pic>
      <p:sp>
        <p:nvSpPr>
          <p:cNvPr id="1059" name="AutoShape 35" descr="https://openclipart.org/image/300px/svg_to_png/186971/heart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8002" name="Ear" descr="Ear, Listen, Hear, Gossip, Sound, Whispering, Secrets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304800"/>
            <a:ext cx="990600" cy="1651001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9144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ro Power 1"/>
          <p:cNvSpPr/>
          <p:nvPr/>
        </p:nvSpPr>
        <p:spPr>
          <a:xfrm>
            <a:off x="914400" y="5562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ro Power 2"/>
          <p:cNvSpPr/>
          <p:nvPr/>
        </p:nvSpPr>
        <p:spPr>
          <a:xfrm>
            <a:off x="914400" y="49530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ro Power 3"/>
          <p:cNvSpPr/>
          <p:nvPr/>
        </p:nvSpPr>
        <p:spPr>
          <a:xfrm>
            <a:off x="914400" y="43434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ro Power 4"/>
          <p:cNvSpPr/>
          <p:nvPr/>
        </p:nvSpPr>
        <p:spPr>
          <a:xfrm>
            <a:off x="914400" y="37338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ro Power 5"/>
          <p:cNvSpPr/>
          <p:nvPr/>
        </p:nvSpPr>
        <p:spPr>
          <a:xfrm>
            <a:off x="914400" y="31242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ro Power 6"/>
          <p:cNvSpPr/>
          <p:nvPr/>
        </p:nvSpPr>
        <p:spPr>
          <a:xfrm>
            <a:off x="914400" y="2514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>
            <a:off x="-304800" y="1981200"/>
            <a:ext cx="4495800" cy="53340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2" name="Parallelogram 31"/>
          <p:cNvSpPr/>
          <p:nvPr/>
        </p:nvSpPr>
        <p:spPr>
          <a:xfrm>
            <a:off x="5791200" y="1981200"/>
            <a:ext cx="3810000" cy="533400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GREEN MEANIE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30" name="Enemy Power 2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+1 Enemy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GREEN MEANIE</a:t>
            </a:r>
          </a:p>
          <a:p>
            <a:pPr algn="ctr"/>
            <a:r>
              <a:rPr lang="en-US" sz="2400" dirty="0" smtClean="0">
                <a:latin typeface="Arial Black" pitchFamily="34" charset="0"/>
              </a:rPr>
              <a:t>+ 6 Upstander Power Points</a:t>
            </a:r>
            <a:endParaRPr lang="en-US" sz="2400" dirty="0">
              <a:latin typeface="Arial Black" pitchFamily="34" charset="0"/>
            </a:endParaRPr>
          </a:p>
        </p:txBody>
      </p:sp>
      <p:pic>
        <p:nvPicPr>
          <p:cNvPr id="27" name="Heart" descr="C:\Users\Sean\AppData\Local\Microsoft\Windows\Temporary Internet Files\Content.IE5\BT2FEEN7\MC900434858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86400" y="152400"/>
            <a:ext cx="1714500" cy="1714500"/>
          </a:xfrm>
          <a:prstGeom prst="rect">
            <a:avLst/>
          </a:prstGeom>
          <a:noFill/>
        </p:spPr>
      </p:pic>
      <p:sp>
        <p:nvSpPr>
          <p:cNvPr id="29" name="-1 Hero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– 1 Upstander Power Point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4" name="BoxCat_Games_-_05_-_Battle_Bos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47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  <p:sndAc>
          <p:stSnd>
            <p:snd r:embed="rId4" name="bomb.wav"/>
          </p:stSnd>
        </p:sndAc>
      </p:transition>
    </mc:Choice>
    <mc:Fallback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45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8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7" presetClass="exit" presetSubtype="1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0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8" presetClass="entr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7" presetClass="exit" presetSubtype="10" fill="hold" grpId="3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58" presetClass="entr" presetSubtype="0" accel="10000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7" presetClass="exit" presetSubtype="10" fill="hold" grpId="5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58" presetClass="entr" presetSubtype="0" accel="10000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7" presetClass="exit" presetSubtype="10" fill="hold" grpId="7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audio>
              <p:cMediaNode vol="2000" showWhenStopped="0">
                <p:cTn id="16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0" grpId="0" animBg="1"/>
      <p:bldP spid="33" grpId="0" animBg="1"/>
      <p:bldP spid="33" grpId="1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3654" y="0"/>
            <a:ext cx="10231309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71500" y="0"/>
            <a:ext cx="10287000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">
        <p14:prism isContent="1" isInverted="1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all" descr="Hallway_Template5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557827" y="0"/>
            <a:ext cx="10259654" cy="6858000"/>
          </a:xfrm>
        </p:spPr>
      </p:pic>
      <p:sp>
        <p:nvSpPr>
          <p:cNvPr id="13" name="Rounded Rectangle 12"/>
          <p:cNvSpPr/>
          <p:nvPr/>
        </p:nvSpPr>
        <p:spPr>
          <a:xfrm>
            <a:off x="0" y="228600"/>
            <a:ext cx="9144000" cy="1752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Foot" descr="Footprint, Left Foot, Barefoot, Baby, Feet, St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04800"/>
            <a:ext cx="1257657" cy="1600200"/>
          </a:xfrm>
          <a:prstGeom prst="rect">
            <a:avLst/>
          </a:prstGeom>
          <a:noFill/>
        </p:spPr>
      </p:pic>
      <p:pic>
        <p:nvPicPr>
          <p:cNvPr id="1040" name="Hand" descr="Hand, Print, Palm, Blue, Human, Paint, Finger, 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304800"/>
            <a:ext cx="1687196" cy="1600200"/>
          </a:xfrm>
          <a:prstGeom prst="rect">
            <a:avLst/>
          </a:prstGeom>
          <a:noFill/>
        </p:spPr>
      </p:pic>
      <p:pic>
        <p:nvPicPr>
          <p:cNvPr id="1053" name="Eye" descr="C:\Users\Sean\AppData\Local\Microsoft\Windows\Temporary Internet Files\Content.IE5\XYSEWUBU\MC900238189[1].wmf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" y="381000"/>
            <a:ext cx="2057400" cy="1301445"/>
          </a:xfrm>
          <a:prstGeom prst="rect">
            <a:avLst/>
          </a:prstGeom>
          <a:noFill/>
        </p:spPr>
      </p:pic>
      <p:sp>
        <p:nvSpPr>
          <p:cNvPr id="1059" name="AutoShape 35" descr="https://openclipart.org/image/300px/svg_to_png/186971/heart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8002" name="Ear" descr="Ear, Listen, Hear, Gossip, Sound, Whispering, Secrets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304800"/>
            <a:ext cx="990600" cy="1651001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9144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ro Power 1"/>
          <p:cNvSpPr/>
          <p:nvPr/>
        </p:nvSpPr>
        <p:spPr>
          <a:xfrm>
            <a:off x="914400" y="5562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ro Power 2"/>
          <p:cNvSpPr/>
          <p:nvPr/>
        </p:nvSpPr>
        <p:spPr>
          <a:xfrm>
            <a:off x="914400" y="49530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ro Power 3"/>
          <p:cNvSpPr/>
          <p:nvPr/>
        </p:nvSpPr>
        <p:spPr>
          <a:xfrm>
            <a:off x="914400" y="43434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ro Power 4"/>
          <p:cNvSpPr/>
          <p:nvPr/>
        </p:nvSpPr>
        <p:spPr>
          <a:xfrm>
            <a:off x="914400" y="37338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ro Power 5"/>
          <p:cNvSpPr/>
          <p:nvPr/>
        </p:nvSpPr>
        <p:spPr>
          <a:xfrm>
            <a:off x="914400" y="31242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ro Power 6"/>
          <p:cNvSpPr/>
          <p:nvPr/>
        </p:nvSpPr>
        <p:spPr>
          <a:xfrm>
            <a:off x="914400" y="2514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>
            <a:off x="-304800" y="1981200"/>
            <a:ext cx="4495800" cy="53340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2" name="Parallelogram 31"/>
          <p:cNvSpPr/>
          <p:nvPr/>
        </p:nvSpPr>
        <p:spPr>
          <a:xfrm>
            <a:off x="5791200" y="1981200"/>
            <a:ext cx="3810000" cy="533400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PUMPKIN HEAD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30" name="Enemy Power 2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Heart" descr="C:\Users\Sean\AppData\Local\Microsoft\Windows\Temporary Internet Files\Content.IE5\BT2FEEN7\MC900434858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152400"/>
            <a:ext cx="1714500" cy="1714500"/>
          </a:xfrm>
          <a:prstGeom prst="rect">
            <a:avLst/>
          </a:prstGeom>
          <a:noFill/>
        </p:spPr>
      </p:pic>
      <p:pic>
        <p:nvPicPr>
          <p:cNvPr id="34" name="BoxCat_Games_-_05_-_Battle_Bos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6" name="Picture 4" descr="Monster, Demon, Devil, Evil, Alien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0" y="2667000"/>
            <a:ext cx="3285052" cy="38862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1" name="Picture 4" descr="Head, Eyes, Food, Pumpkin, Cartoon, Light, Mouth, Pla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37088" y="1822191"/>
            <a:ext cx="2530312" cy="2749810"/>
          </a:xfrm>
          <a:prstGeom prst="rect">
            <a:avLst/>
          </a:prstGeom>
          <a:noFill/>
        </p:spPr>
      </p:pic>
      <p:sp>
        <p:nvSpPr>
          <p:cNvPr id="29" name="-1 Hero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– 2 Upstander Power Points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3" name="+1 Enemy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PUMPKIN HEAD</a:t>
            </a:r>
          </a:p>
          <a:p>
            <a:pPr algn="ctr"/>
            <a:r>
              <a:rPr lang="en-US" sz="2400" dirty="0" smtClean="0">
                <a:latin typeface="Arial Black" pitchFamily="34" charset="0"/>
              </a:rPr>
              <a:t>+ 6 Upstander Power Points</a:t>
            </a:r>
            <a:endParaRPr lang="en-US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346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4" name="bomb.wav"/>
          </p:stSnd>
        </p:sndAc>
      </p:transition>
    </mc:Choice>
    <mc:Fallback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5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7" presetClass="exit" presetSubtype="1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9" dur="123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0" dur="123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2" dur="123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7" presetClass="exit" presetSubtype="1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58" presetClass="entr" presetSubtype="0" accel="10000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17" presetClass="exit" presetSubtype="10" fill="hold" grpId="5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58" presetClass="entr" presetSubtype="0" accel="10000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17" presetClass="exit" presetSubtype="10" fill="hold" grpId="7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audio>
              <p:cMediaNode vol="2000" showWhenStopped="0">
                <p:cTn id="15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8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58" presetClass="entr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"/>
                            </p:stCondLst>
                            <p:childTnLst>
                              <p:par>
                                <p:cTn id="170" presetID="17" presetClass="exit" presetSubtype="10" fill="hold" grpId="3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0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0" grpId="0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33" grpId="0" animBg="1"/>
      <p:bldP spid="33" grpId="1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all" descr="Hallway_Template5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557827" y="0"/>
            <a:ext cx="10259654" cy="6858000"/>
          </a:xfrm>
        </p:spPr>
      </p:pic>
      <p:sp>
        <p:nvSpPr>
          <p:cNvPr id="13" name="Rounded Rectangle 12"/>
          <p:cNvSpPr/>
          <p:nvPr/>
        </p:nvSpPr>
        <p:spPr>
          <a:xfrm>
            <a:off x="0" y="228600"/>
            <a:ext cx="9144000" cy="1752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Foot" descr="Footprint, Left Foot, Barefoot, Baby, Feet, St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04800"/>
            <a:ext cx="1257657" cy="1600200"/>
          </a:xfrm>
          <a:prstGeom prst="rect">
            <a:avLst/>
          </a:prstGeom>
          <a:noFill/>
        </p:spPr>
      </p:pic>
      <p:pic>
        <p:nvPicPr>
          <p:cNvPr id="1040" name="Hand" descr="Hand, Print, Palm, Blue, Human, Paint, Finger, 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304800"/>
            <a:ext cx="1687196" cy="1600200"/>
          </a:xfrm>
          <a:prstGeom prst="rect">
            <a:avLst/>
          </a:prstGeom>
          <a:noFill/>
        </p:spPr>
      </p:pic>
      <p:pic>
        <p:nvPicPr>
          <p:cNvPr id="1053" name="Eye" descr="C:\Users\Sean\AppData\Local\Microsoft\Windows\Temporary Internet Files\Content.IE5\XYSEWUBU\MC900238189[1].wmf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" y="381000"/>
            <a:ext cx="2057400" cy="1301445"/>
          </a:xfrm>
          <a:prstGeom prst="rect">
            <a:avLst/>
          </a:prstGeom>
          <a:noFill/>
        </p:spPr>
      </p:pic>
      <p:sp>
        <p:nvSpPr>
          <p:cNvPr id="1059" name="AutoShape 35" descr="https://openclipart.org/image/300px/svg_to_png/186971/heart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8002" name="Ear" descr="Ear, Listen, Hear, Gossip, Sound, Whispering, Secrets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304800"/>
            <a:ext cx="990600" cy="1651001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9144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ro Power 1"/>
          <p:cNvSpPr/>
          <p:nvPr/>
        </p:nvSpPr>
        <p:spPr>
          <a:xfrm>
            <a:off x="914400" y="5562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ro Power 2"/>
          <p:cNvSpPr/>
          <p:nvPr/>
        </p:nvSpPr>
        <p:spPr>
          <a:xfrm>
            <a:off x="914400" y="49530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ro Power 3"/>
          <p:cNvSpPr/>
          <p:nvPr/>
        </p:nvSpPr>
        <p:spPr>
          <a:xfrm>
            <a:off x="914400" y="43434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ro Power 4"/>
          <p:cNvSpPr/>
          <p:nvPr/>
        </p:nvSpPr>
        <p:spPr>
          <a:xfrm>
            <a:off x="914400" y="37338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ro Power 5"/>
          <p:cNvSpPr/>
          <p:nvPr/>
        </p:nvSpPr>
        <p:spPr>
          <a:xfrm>
            <a:off x="914400" y="31242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ro Power 6"/>
          <p:cNvSpPr/>
          <p:nvPr/>
        </p:nvSpPr>
        <p:spPr>
          <a:xfrm>
            <a:off x="914400" y="2514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>
            <a:off x="-304800" y="1981200"/>
            <a:ext cx="4495800" cy="53340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2" name="Parallelogram 31"/>
          <p:cNvSpPr/>
          <p:nvPr/>
        </p:nvSpPr>
        <p:spPr>
          <a:xfrm>
            <a:off x="5791200" y="1981200"/>
            <a:ext cx="3810000" cy="533400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PUMPKIN HEAD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30" name="Enemy Power 2"/>
          <p:cNvSpPr/>
          <p:nvPr/>
        </p:nvSpPr>
        <p:spPr>
          <a:xfrm>
            <a:off x="7315200" y="2514600"/>
            <a:ext cx="914400" cy="1219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Heart" descr="C:\Users\Sean\AppData\Local\Microsoft\Windows\Temporary Internet Files\Content.IE5\BT2FEEN7\MC900434858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152400"/>
            <a:ext cx="1714500" cy="1714500"/>
          </a:xfrm>
          <a:prstGeom prst="rect">
            <a:avLst/>
          </a:prstGeom>
          <a:noFill/>
        </p:spPr>
      </p:pic>
      <p:pic>
        <p:nvPicPr>
          <p:cNvPr id="34" name="BoxCat_Games_-_05_-_Battle_Bos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6" name="Picture 4" descr="Monster, Demon, Devil, Evil, Alien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0" y="2667000"/>
            <a:ext cx="3285052" cy="38862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1" name="Picture 4" descr="Head, Eyes, Food, Pumpkin, Cartoon, Light, Mouth, Pla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37088" y="1822191"/>
            <a:ext cx="2530312" cy="2749810"/>
          </a:xfrm>
          <a:prstGeom prst="rect">
            <a:avLst/>
          </a:prstGeom>
          <a:noFill/>
        </p:spPr>
      </p:pic>
      <p:sp>
        <p:nvSpPr>
          <p:cNvPr id="35" name="Enemy Power 2"/>
          <p:cNvSpPr/>
          <p:nvPr/>
        </p:nvSpPr>
        <p:spPr>
          <a:xfrm>
            <a:off x="7315200" y="3733800"/>
            <a:ext cx="914400" cy="1219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nemy Power 2"/>
          <p:cNvSpPr/>
          <p:nvPr/>
        </p:nvSpPr>
        <p:spPr>
          <a:xfrm>
            <a:off x="7315200" y="4953000"/>
            <a:ext cx="914400" cy="1219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-1 Hero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– 2 Upstander Power Point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3" name="+1 Enemy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PUMPKIN HEAD</a:t>
            </a:r>
          </a:p>
          <a:p>
            <a:pPr algn="ctr"/>
            <a:r>
              <a:rPr lang="en-US" sz="2400" dirty="0" smtClean="0">
                <a:latin typeface="Arial Black" pitchFamily="34" charset="0"/>
              </a:rPr>
              <a:t>+ 2 Upstander Power Points</a:t>
            </a:r>
            <a:endParaRPr lang="en-US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994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4" name="bomb.wav"/>
          </p:stSnd>
        </p:sndAc>
      </p:transition>
    </mc:Choice>
    <mc:Fallback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5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xit" presetSubtype="1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3" dur="123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4" dur="123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6" dur="123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58" presetClass="entr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17" presetClass="exit" presetSubtype="10" fill="hold" grpId="3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7" presetClass="exit" presetSubtype="1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8" presetClass="entr" presetSubtype="0" accel="10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7" presetClass="exit" presetSubtype="10" fill="hold" grpId="5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audio>
              <p:cMediaNode vol="2000" showWhenStopped="0">
                <p:cTn id="14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28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17" presetClass="exit" presetSubtype="1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0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0" grpId="0" animBg="1"/>
      <p:bldP spid="35" grpId="0" animBg="1"/>
      <p:bldP spid="36" grpId="0" animBg="1"/>
      <p:bldP spid="29" grpId="0" animBg="1"/>
      <p:bldP spid="29" grpId="1" animBg="1"/>
      <p:bldP spid="29" grpId="2" animBg="1"/>
      <p:bldP spid="29" grpId="3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73989" y="0"/>
            <a:ext cx="10291978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all" descr="Hallway_Template5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557827" y="0"/>
            <a:ext cx="10259654" cy="6858000"/>
          </a:xfrm>
        </p:spPr>
      </p:pic>
      <p:pic>
        <p:nvPicPr>
          <p:cNvPr id="1029" name="Green Meanie" descr="C:\Users\Sean\AppData\Local\Microsoft\Windows\Temporary Internet Files\Content.IE5\BT2FEEN7\MC90005757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2633998"/>
            <a:ext cx="3490417" cy="386833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3" name="Rounded Rectangle 12"/>
          <p:cNvSpPr/>
          <p:nvPr/>
        </p:nvSpPr>
        <p:spPr>
          <a:xfrm>
            <a:off x="0" y="228600"/>
            <a:ext cx="9144000" cy="1752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Foot" descr="Footprint, Left Foot, Barefoot, Baby, Feet, Step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304800"/>
            <a:ext cx="1257657" cy="1600200"/>
          </a:xfrm>
          <a:prstGeom prst="rect">
            <a:avLst/>
          </a:prstGeom>
          <a:noFill/>
        </p:spPr>
      </p:pic>
      <p:pic>
        <p:nvPicPr>
          <p:cNvPr id="1040" name="Hand" descr="Hand, Print, Palm, Blue, Human, Paint, Finger, 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304800"/>
            <a:ext cx="1687196" cy="1600200"/>
          </a:xfrm>
          <a:prstGeom prst="rect">
            <a:avLst/>
          </a:prstGeom>
          <a:noFill/>
        </p:spPr>
      </p:pic>
      <p:pic>
        <p:nvPicPr>
          <p:cNvPr id="1053" name="Eye" descr="C:\Users\Sean\AppData\Local\Microsoft\Windows\Temporary Internet Files\Content.IE5\XYSEWUBU\MC900238189[1].wmf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" y="381000"/>
            <a:ext cx="2057400" cy="1301445"/>
          </a:xfrm>
          <a:prstGeom prst="rect">
            <a:avLst/>
          </a:prstGeom>
          <a:noFill/>
        </p:spPr>
      </p:pic>
      <p:sp>
        <p:nvSpPr>
          <p:cNvPr id="1059" name="AutoShape 35" descr="https://openclipart.org/image/300px/svg_to_png/186971/heart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0" name="Heart" descr="C:\Users\Sean\AppData\Local\Microsoft\Windows\Temporary Internet Files\Content.IE5\BT2FEEN7\MC900434858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152400"/>
            <a:ext cx="1714500" cy="1714500"/>
          </a:xfrm>
          <a:prstGeom prst="rect">
            <a:avLst/>
          </a:prstGeom>
          <a:noFill/>
        </p:spPr>
      </p:pic>
      <p:pic>
        <p:nvPicPr>
          <p:cNvPr id="128002" name="Ear" descr="Ear, Listen, Hear, Gossip, Sound, Whispering, Secrets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304800"/>
            <a:ext cx="990600" cy="1651001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9144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ro Power 1"/>
          <p:cNvSpPr/>
          <p:nvPr/>
        </p:nvSpPr>
        <p:spPr>
          <a:xfrm>
            <a:off x="914400" y="5562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ro Power 2"/>
          <p:cNvSpPr/>
          <p:nvPr/>
        </p:nvSpPr>
        <p:spPr>
          <a:xfrm>
            <a:off x="914400" y="49530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ro Power 3"/>
          <p:cNvSpPr/>
          <p:nvPr/>
        </p:nvSpPr>
        <p:spPr>
          <a:xfrm>
            <a:off x="914400" y="43434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ro Power 4"/>
          <p:cNvSpPr/>
          <p:nvPr/>
        </p:nvSpPr>
        <p:spPr>
          <a:xfrm>
            <a:off x="914400" y="37338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ro Power 5"/>
          <p:cNvSpPr/>
          <p:nvPr/>
        </p:nvSpPr>
        <p:spPr>
          <a:xfrm>
            <a:off x="914400" y="31242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ro Power 6"/>
          <p:cNvSpPr/>
          <p:nvPr/>
        </p:nvSpPr>
        <p:spPr>
          <a:xfrm>
            <a:off x="914400" y="2514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nemy Power 1"/>
          <p:cNvSpPr/>
          <p:nvPr/>
        </p:nvSpPr>
        <p:spPr>
          <a:xfrm>
            <a:off x="7315200" y="4343400"/>
            <a:ext cx="914400" cy="1828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>
            <a:off x="-304800" y="1981200"/>
            <a:ext cx="4495800" cy="53340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2" name="Parallelogram 31"/>
          <p:cNvSpPr/>
          <p:nvPr/>
        </p:nvSpPr>
        <p:spPr>
          <a:xfrm>
            <a:off x="5791200" y="1981200"/>
            <a:ext cx="3810000" cy="533400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GREEN MEANIE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30" name="Enemy Power 2"/>
          <p:cNvSpPr/>
          <p:nvPr/>
        </p:nvSpPr>
        <p:spPr>
          <a:xfrm>
            <a:off x="7315200" y="2514600"/>
            <a:ext cx="914400" cy="1828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-1 Hero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– 1 Upstander Power Point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3" name="+1 Enemy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GREEN MEANIE</a:t>
            </a:r>
          </a:p>
          <a:p>
            <a:pPr algn="ctr"/>
            <a:r>
              <a:rPr lang="en-US" sz="2400" dirty="0" smtClean="0">
                <a:latin typeface="Arial Black" pitchFamily="34" charset="0"/>
              </a:rPr>
              <a:t>+ 3 Upstander Power Points</a:t>
            </a:r>
            <a:endParaRPr lang="en-US" sz="2400" dirty="0">
              <a:latin typeface="Arial Black" pitchFamily="34" charset="0"/>
            </a:endParaRPr>
          </a:p>
        </p:txBody>
      </p:sp>
      <p:pic>
        <p:nvPicPr>
          <p:cNvPr id="34" name="BoxCat_Games_-_05_-_Battle_Bos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03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4" name="bomb.wav"/>
          </p:stSnd>
        </p:sndAc>
      </p:transition>
    </mc:Choice>
    <mc:Fallback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45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7" presetClass="exit" presetSubtype="1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8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8" presetClass="entr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xit" presetSubtype="10" fill="hold" grpId="3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0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8" presetClass="entr" presetSubtype="0" accel="10000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7" presetClass="exit" presetSubtype="10" fill="hold" grpId="5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7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8" presetClass="entr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7" presetClass="exit" presetSubtype="10" fill="hold" grpId="3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audio>
              <p:cMediaNode vol="2000" showWhenStopped="0">
                <p:cTn id="16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0" grpId="0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33" grpId="0" animBg="1"/>
      <p:bldP spid="33" grpId="1" animBg="1"/>
      <p:bldP spid="33" grpId="2" animBg="1"/>
      <p:bldP spid="33" grpId="3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7543" y="0"/>
            <a:ext cx="10239087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3654" y="0"/>
            <a:ext cx="10231309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all" descr="Hallway_Template5.pn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-557827" y="0"/>
            <a:ext cx="10259654" cy="6858000"/>
          </a:xfrm>
        </p:spPr>
      </p:pic>
      <p:sp>
        <p:nvSpPr>
          <p:cNvPr id="32" name="Parallelogram 31"/>
          <p:cNvSpPr/>
          <p:nvPr/>
        </p:nvSpPr>
        <p:spPr>
          <a:xfrm>
            <a:off x="5791200" y="1981200"/>
            <a:ext cx="3810000" cy="533400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RED BOLTS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228600"/>
            <a:ext cx="9144000" cy="1752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Foot" descr="Footprint, Left Foot, Barefoot, Baby, Feet, Step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304800"/>
            <a:ext cx="1257657" cy="1600200"/>
          </a:xfrm>
          <a:prstGeom prst="rect">
            <a:avLst/>
          </a:prstGeom>
          <a:noFill/>
        </p:spPr>
      </p:pic>
      <p:pic>
        <p:nvPicPr>
          <p:cNvPr id="1040" name="Hand" descr="Hand, Print, Palm, Blue, Human, Paint, Finger, 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304800"/>
            <a:ext cx="1687196" cy="1600200"/>
          </a:xfrm>
          <a:prstGeom prst="rect">
            <a:avLst/>
          </a:prstGeom>
          <a:noFill/>
        </p:spPr>
      </p:pic>
      <p:pic>
        <p:nvPicPr>
          <p:cNvPr id="1053" name="Eye" descr="C:\Users\Sean\AppData\Local\Microsoft\Windows\Temporary Internet Files\Content.IE5\XYSEWUBU\MC900238189[1].wmf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" y="381000"/>
            <a:ext cx="2057400" cy="1301445"/>
          </a:xfrm>
          <a:prstGeom prst="rect">
            <a:avLst/>
          </a:prstGeom>
          <a:noFill/>
        </p:spPr>
      </p:pic>
      <p:sp>
        <p:nvSpPr>
          <p:cNvPr id="1059" name="AutoShape 35" descr="https://openclipart.org/image/300px/svg_to_png/186971/heart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8002" name="Ear" descr="Ear, Listen, Hear, Gossip, Sound, Whispering, Secrets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304800"/>
            <a:ext cx="990600" cy="1651001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9144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>
            <a:off x="-304800" y="1981200"/>
            <a:ext cx="4495800" cy="53340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0" name="Enemy Power 2"/>
          <p:cNvSpPr/>
          <p:nvPr/>
        </p:nvSpPr>
        <p:spPr>
          <a:xfrm>
            <a:off x="7315200" y="2514600"/>
            <a:ext cx="914400" cy="1828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Heart" descr="C:\Users\Sean\AppData\Local\Microsoft\Windows\Temporary Internet Files\Content.IE5\BT2FEEN7\MC900434858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86400" y="152400"/>
            <a:ext cx="1714500" cy="1714500"/>
          </a:xfrm>
          <a:prstGeom prst="rect">
            <a:avLst/>
          </a:prstGeom>
          <a:noFill/>
        </p:spPr>
      </p:pic>
      <p:pic>
        <p:nvPicPr>
          <p:cNvPr id="34" name="BoxCat_Games_-_05_-_Battle_Bos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6" name="Picture 4" descr="Monster, Demon, Devil, Evil, Alien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1066800" y="1828800"/>
            <a:ext cx="6163085" cy="50292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1" name="Hero Power 6"/>
          <p:cNvSpPr/>
          <p:nvPr/>
        </p:nvSpPr>
        <p:spPr>
          <a:xfrm>
            <a:off x="914400" y="2514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ro Power 5"/>
          <p:cNvSpPr/>
          <p:nvPr/>
        </p:nvSpPr>
        <p:spPr>
          <a:xfrm>
            <a:off x="914400" y="31242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ro Power 4"/>
          <p:cNvSpPr/>
          <p:nvPr/>
        </p:nvSpPr>
        <p:spPr>
          <a:xfrm>
            <a:off x="914400" y="37338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ro Power 3"/>
          <p:cNvSpPr/>
          <p:nvPr/>
        </p:nvSpPr>
        <p:spPr>
          <a:xfrm>
            <a:off x="914400" y="43434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ro Power 2"/>
          <p:cNvSpPr/>
          <p:nvPr/>
        </p:nvSpPr>
        <p:spPr>
          <a:xfrm>
            <a:off x="914400" y="49530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ro Power 1"/>
          <p:cNvSpPr/>
          <p:nvPr/>
        </p:nvSpPr>
        <p:spPr>
          <a:xfrm>
            <a:off x="914400" y="5562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Enemy Power 2"/>
          <p:cNvSpPr/>
          <p:nvPr/>
        </p:nvSpPr>
        <p:spPr>
          <a:xfrm>
            <a:off x="7315200" y="4343400"/>
            <a:ext cx="914400" cy="1828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Lightning"/>
          <p:cNvGrpSpPr/>
          <p:nvPr/>
        </p:nvGrpSpPr>
        <p:grpSpPr>
          <a:xfrm>
            <a:off x="1659441" y="2781330"/>
            <a:ext cx="6690505" cy="3354989"/>
            <a:chOff x="1659441" y="2781330"/>
            <a:chExt cx="6690505" cy="3354989"/>
          </a:xfrm>
        </p:grpSpPr>
        <p:sp>
          <p:nvSpPr>
            <p:cNvPr id="37" name="Lightning Bolt 36"/>
            <p:cNvSpPr/>
            <p:nvPr/>
          </p:nvSpPr>
          <p:spPr>
            <a:xfrm rot="7762829">
              <a:off x="2063235" y="2944810"/>
              <a:ext cx="1295400" cy="1219200"/>
            </a:xfrm>
            <a:prstGeom prst="lightningBol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Lightning Bolt 37"/>
            <p:cNvSpPr/>
            <p:nvPr/>
          </p:nvSpPr>
          <p:spPr>
            <a:xfrm rot="13012849" flipH="1">
              <a:off x="6637038" y="2781330"/>
              <a:ext cx="1295400" cy="1219200"/>
            </a:xfrm>
            <a:prstGeom prst="lightningBol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Lightning Bolt 38"/>
            <p:cNvSpPr/>
            <p:nvPr/>
          </p:nvSpPr>
          <p:spPr>
            <a:xfrm rot="7116481">
              <a:off x="1797805" y="3832311"/>
              <a:ext cx="1295400" cy="1219200"/>
            </a:xfrm>
            <a:prstGeom prst="lightningBol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Lightning Bolt 39"/>
            <p:cNvSpPr/>
            <p:nvPr/>
          </p:nvSpPr>
          <p:spPr>
            <a:xfrm rot="6849036">
              <a:off x="1621341" y="4879019"/>
              <a:ext cx="1295400" cy="1219200"/>
            </a:xfrm>
            <a:prstGeom prst="lightningBol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Lightning Bolt 40"/>
            <p:cNvSpPr/>
            <p:nvPr/>
          </p:nvSpPr>
          <p:spPr>
            <a:xfrm rot="13762721" flipH="1">
              <a:off x="6942294" y="3707907"/>
              <a:ext cx="1295400" cy="1219200"/>
            </a:xfrm>
            <a:prstGeom prst="lightningBol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Lightning Bolt 41"/>
            <p:cNvSpPr/>
            <p:nvPr/>
          </p:nvSpPr>
          <p:spPr>
            <a:xfrm rot="14241868" flipH="1">
              <a:off x="7092646" y="4545121"/>
              <a:ext cx="1295400" cy="1219200"/>
            </a:xfrm>
            <a:prstGeom prst="lightningBol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-1 Hero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– 3 Upstander Power Points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3" name="+1 Enemy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RED BOLTS</a:t>
            </a:r>
          </a:p>
          <a:p>
            <a:pPr algn="ctr"/>
            <a:r>
              <a:rPr lang="en-US" sz="2400" dirty="0" smtClean="0">
                <a:latin typeface="Arial Black" pitchFamily="34" charset="0"/>
              </a:rPr>
              <a:t>+ 3 Upstander Power Points</a:t>
            </a:r>
            <a:endParaRPr lang="en-US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7" presetClass="exit" presetSubtype="1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7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0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7" presetClass="exit" presetSubtype="1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58" presetClass="entr" presetSubtype="0" accel="10000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17" presetClass="exit" presetSubtype="10" fill="hold" grpId="5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58" presetClass="entr" presetSubtype="0" accel="10000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17" presetClass="exit" presetSubtype="10" fill="hold" grpId="7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audio>
              <p:cMediaNode vol="2000" showWhenStopped="0">
                <p:cTn id="16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0" grpId="0" animBg="1"/>
      <p:bldP spid="21" grpId="0" animBg="1"/>
      <p:bldP spid="20" grpId="0" animBg="1"/>
      <p:bldP spid="19" grpId="0" animBg="1"/>
      <p:bldP spid="18" grpId="0" animBg="1"/>
      <p:bldP spid="17" grpId="0" animBg="1"/>
      <p:bldP spid="16" grpId="0" animBg="1"/>
      <p:bldP spid="44" grpId="0" animBg="1"/>
      <p:bldP spid="29" grpId="0" animBg="1"/>
      <p:bldP spid="29" grpId="1" animBg="1"/>
      <p:bldP spid="29" grpId="4" animBg="1"/>
      <p:bldP spid="29" grpId="5" animBg="1"/>
      <p:bldP spid="29" grpId="6" animBg="1"/>
      <p:bldP spid="29" grpId="7" animBg="1"/>
      <p:bldP spid="33" grpId="0" animBg="1"/>
      <p:bldP spid="33" grpId="1" animBg="1"/>
      <p:bldP spid="33" grpId="2" animBg="1"/>
      <p:bldP spid="33" grpId="3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all" descr="Hallway_Template5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557827" y="0"/>
            <a:ext cx="10259654" cy="6858000"/>
          </a:xfrm>
        </p:spPr>
      </p:pic>
      <p:sp>
        <p:nvSpPr>
          <p:cNvPr id="13" name="Rounded Rectangle 12"/>
          <p:cNvSpPr/>
          <p:nvPr/>
        </p:nvSpPr>
        <p:spPr>
          <a:xfrm>
            <a:off x="0" y="228600"/>
            <a:ext cx="9144000" cy="1752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Foot" descr="Footprint, Left Foot, Barefoot, Baby, Feet, St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04800"/>
            <a:ext cx="1257657" cy="1600200"/>
          </a:xfrm>
          <a:prstGeom prst="rect">
            <a:avLst/>
          </a:prstGeom>
          <a:noFill/>
        </p:spPr>
      </p:pic>
      <p:pic>
        <p:nvPicPr>
          <p:cNvPr id="1040" name="Hand" descr="Hand, Print, Palm, Blue, Human, Paint, Finger, 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304800"/>
            <a:ext cx="1687196" cy="1600200"/>
          </a:xfrm>
          <a:prstGeom prst="rect">
            <a:avLst/>
          </a:prstGeom>
          <a:noFill/>
        </p:spPr>
      </p:pic>
      <p:pic>
        <p:nvPicPr>
          <p:cNvPr id="1053" name="Eye" descr="C:\Users\Sean\AppData\Local\Microsoft\Windows\Temporary Internet Files\Content.IE5\XYSEWUBU\MC900238189[1].wmf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" y="381000"/>
            <a:ext cx="2057400" cy="1301445"/>
          </a:xfrm>
          <a:prstGeom prst="rect">
            <a:avLst/>
          </a:prstGeom>
          <a:noFill/>
        </p:spPr>
      </p:pic>
      <p:sp>
        <p:nvSpPr>
          <p:cNvPr id="1059" name="AutoShape 35" descr="https://openclipart.org/image/300px/svg_to_png/186971/heart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8002" name="Ear" descr="Ear, Listen, Hear, Gossip, Sound, Whispering, Secrets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304800"/>
            <a:ext cx="990600" cy="1651001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9144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ro Power 1"/>
          <p:cNvSpPr/>
          <p:nvPr/>
        </p:nvSpPr>
        <p:spPr>
          <a:xfrm>
            <a:off x="914400" y="5562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ro Power 2"/>
          <p:cNvSpPr/>
          <p:nvPr/>
        </p:nvSpPr>
        <p:spPr>
          <a:xfrm>
            <a:off x="914400" y="49530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ro Power 3"/>
          <p:cNvSpPr/>
          <p:nvPr/>
        </p:nvSpPr>
        <p:spPr>
          <a:xfrm>
            <a:off x="914400" y="43434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ro Power 4"/>
          <p:cNvSpPr/>
          <p:nvPr/>
        </p:nvSpPr>
        <p:spPr>
          <a:xfrm>
            <a:off x="914400" y="37338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ro Power 5"/>
          <p:cNvSpPr/>
          <p:nvPr/>
        </p:nvSpPr>
        <p:spPr>
          <a:xfrm>
            <a:off x="914400" y="31242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ro Power 6"/>
          <p:cNvSpPr/>
          <p:nvPr/>
        </p:nvSpPr>
        <p:spPr>
          <a:xfrm>
            <a:off x="914400" y="2514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>
            <a:off x="-304800" y="1981200"/>
            <a:ext cx="4495800" cy="53340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2" name="Parallelogram 31"/>
          <p:cNvSpPr/>
          <p:nvPr/>
        </p:nvSpPr>
        <p:spPr>
          <a:xfrm>
            <a:off x="5791200" y="1981200"/>
            <a:ext cx="3810000" cy="533400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PUMPKIN HEAD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30" name="Enemy Power 2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Heart" descr="C:\Users\Sean\AppData\Local\Microsoft\Windows\Temporary Internet Files\Content.IE5\BT2FEEN7\MC900434858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152400"/>
            <a:ext cx="1714500" cy="1714500"/>
          </a:xfrm>
          <a:prstGeom prst="rect">
            <a:avLst/>
          </a:prstGeom>
          <a:noFill/>
        </p:spPr>
      </p:pic>
      <p:pic>
        <p:nvPicPr>
          <p:cNvPr id="34" name="BoxCat_Games_-_05_-_Battle_Bos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6" name="Picture 4" descr="Monster, Demon, Devil, Evil, Alien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0" y="2667000"/>
            <a:ext cx="3285052" cy="38862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1" name="Picture 4" descr="Head, Eyes, Food, Pumpkin, Cartoon, Light, Mouth, Pla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37088" y="1822191"/>
            <a:ext cx="2530312" cy="2749810"/>
          </a:xfrm>
          <a:prstGeom prst="rect">
            <a:avLst/>
          </a:prstGeom>
          <a:noFill/>
        </p:spPr>
      </p:pic>
      <p:sp>
        <p:nvSpPr>
          <p:cNvPr id="29" name="-1 Hero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– 1 Upstander Power Point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3" name="+1 Enemy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PUMPKIN HEAD</a:t>
            </a:r>
          </a:p>
          <a:p>
            <a:pPr algn="ctr"/>
            <a:r>
              <a:rPr lang="en-US" sz="2400" dirty="0" smtClean="0">
                <a:latin typeface="Arial Black" pitchFamily="34" charset="0"/>
              </a:rPr>
              <a:t>+ 6 Upstander Power Points</a:t>
            </a:r>
            <a:endParaRPr lang="en-US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694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  <p:sndAc>
          <p:stSnd>
            <p:snd r:embed="rId4" name="bomb.wav"/>
          </p:stSnd>
        </p:sndAc>
      </p:transition>
    </mc:Choice>
    <mc:Fallback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5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7" presetClass="exit" presetSubtype="1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7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0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04" dur="123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05" dur="123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07" dur="123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0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58" presetClass="entr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7" presetClass="exit" presetSubtype="10" fill="hold" grpId="3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58" presetClass="entr" presetSubtype="0" accel="10000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17" presetClass="exit" presetSubtype="10" fill="hold" grpId="5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58" presetClass="entr" presetSubtype="0" accel="10000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17" presetClass="exit" presetSubtype="10" fill="hold" grpId="7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audio>
              <p:cMediaNode vol="2000" showWhenStopped="0">
                <p:cTn id="17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0" grpId="0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33" grpId="0" animBg="1"/>
      <p:bldP spid="33" grpId="1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56108" y="0"/>
            <a:ext cx="10256216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7543" y="0"/>
            <a:ext cx="10239087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3654" y="0"/>
            <a:ext cx="10231309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all" descr="Hallway_Template5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557827" y="0"/>
            <a:ext cx="10259654" cy="6858000"/>
          </a:xfrm>
        </p:spPr>
      </p:pic>
      <p:sp>
        <p:nvSpPr>
          <p:cNvPr id="13" name="Rounded Rectangle 12"/>
          <p:cNvSpPr/>
          <p:nvPr/>
        </p:nvSpPr>
        <p:spPr>
          <a:xfrm>
            <a:off x="0" y="228600"/>
            <a:ext cx="9144000" cy="1752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Foot" descr="Footprint, Left Foot, Barefoot, Baby, Feet, St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04800"/>
            <a:ext cx="1257657" cy="1600200"/>
          </a:xfrm>
          <a:prstGeom prst="rect">
            <a:avLst/>
          </a:prstGeom>
          <a:noFill/>
        </p:spPr>
      </p:pic>
      <p:pic>
        <p:nvPicPr>
          <p:cNvPr id="1040" name="Hand" descr="Hand, Print, Palm, Blue, Human, Paint, Finger, 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304800"/>
            <a:ext cx="1687196" cy="1600200"/>
          </a:xfrm>
          <a:prstGeom prst="rect">
            <a:avLst/>
          </a:prstGeom>
          <a:noFill/>
        </p:spPr>
      </p:pic>
      <p:pic>
        <p:nvPicPr>
          <p:cNvPr id="1053" name="Eye" descr="C:\Users\Sean\AppData\Local\Microsoft\Windows\Temporary Internet Files\Content.IE5\XYSEWUBU\MC900238189[1].wmf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" y="381000"/>
            <a:ext cx="2057400" cy="1301445"/>
          </a:xfrm>
          <a:prstGeom prst="rect">
            <a:avLst/>
          </a:prstGeom>
          <a:noFill/>
        </p:spPr>
      </p:pic>
      <p:sp>
        <p:nvSpPr>
          <p:cNvPr id="1059" name="AutoShape 35" descr="https://openclipart.org/image/300px/svg_to_png/186971/heart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8002" name="Ear" descr="Ear, Listen, Hear, Gossip, Sound, Whispering, Secrets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304800"/>
            <a:ext cx="990600" cy="1651001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9144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ro Power 1"/>
          <p:cNvSpPr/>
          <p:nvPr/>
        </p:nvSpPr>
        <p:spPr>
          <a:xfrm>
            <a:off x="914400" y="5562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ro Power 2"/>
          <p:cNvSpPr/>
          <p:nvPr/>
        </p:nvSpPr>
        <p:spPr>
          <a:xfrm>
            <a:off x="914400" y="49530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ro Power 3"/>
          <p:cNvSpPr/>
          <p:nvPr/>
        </p:nvSpPr>
        <p:spPr>
          <a:xfrm>
            <a:off x="914400" y="43434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ro Power 4"/>
          <p:cNvSpPr/>
          <p:nvPr/>
        </p:nvSpPr>
        <p:spPr>
          <a:xfrm>
            <a:off x="914400" y="37338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ro Power 5"/>
          <p:cNvSpPr/>
          <p:nvPr/>
        </p:nvSpPr>
        <p:spPr>
          <a:xfrm>
            <a:off x="914400" y="31242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ro Power 6"/>
          <p:cNvSpPr/>
          <p:nvPr/>
        </p:nvSpPr>
        <p:spPr>
          <a:xfrm>
            <a:off x="914400" y="2514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>
            <a:off x="-304800" y="1981200"/>
            <a:ext cx="4495800" cy="53340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2" name="Parallelogram 31"/>
          <p:cNvSpPr/>
          <p:nvPr/>
        </p:nvSpPr>
        <p:spPr>
          <a:xfrm>
            <a:off x="5791200" y="1981200"/>
            <a:ext cx="3810000" cy="533400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PUMPKIN HEAD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30" name="Enemy Power 2"/>
          <p:cNvSpPr/>
          <p:nvPr/>
        </p:nvSpPr>
        <p:spPr>
          <a:xfrm>
            <a:off x="7315200" y="2514600"/>
            <a:ext cx="914400" cy="1219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Heart" descr="C:\Users\Sean\AppData\Local\Microsoft\Windows\Temporary Internet Files\Content.IE5\BT2FEEN7\MC900434858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152400"/>
            <a:ext cx="1714500" cy="1714500"/>
          </a:xfrm>
          <a:prstGeom prst="rect">
            <a:avLst/>
          </a:prstGeom>
          <a:noFill/>
        </p:spPr>
      </p:pic>
      <p:pic>
        <p:nvPicPr>
          <p:cNvPr id="34" name="BoxCat_Games_-_05_-_Battle_Bos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6" name="Picture 4" descr="Monster, Demon, Devil, Evil, Alien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0" y="2667000"/>
            <a:ext cx="3285052" cy="38862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1" name="Picture 4" descr="Head, Eyes, Food, Pumpkin, Cartoon, Light, Mouth, Pla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37088" y="1822191"/>
            <a:ext cx="2530312" cy="2749810"/>
          </a:xfrm>
          <a:prstGeom prst="rect">
            <a:avLst/>
          </a:prstGeom>
          <a:noFill/>
        </p:spPr>
      </p:pic>
      <p:sp>
        <p:nvSpPr>
          <p:cNvPr id="35" name="Enemy Power 2"/>
          <p:cNvSpPr/>
          <p:nvPr/>
        </p:nvSpPr>
        <p:spPr>
          <a:xfrm>
            <a:off x="7315200" y="4953000"/>
            <a:ext cx="914400" cy="1219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-1 Hero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– 2 Upstander Power Points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3" name="+1 Enemy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PUMPKIN HEAD</a:t>
            </a:r>
          </a:p>
          <a:p>
            <a:pPr algn="ctr"/>
            <a:r>
              <a:rPr lang="en-US" sz="2400" dirty="0" smtClean="0">
                <a:latin typeface="Arial Black" pitchFamily="34" charset="0"/>
              </a:rPr>
              <a:t>+ 2 Upstander Power Points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36" name="Enemy Power 2"/>
          <p:cNvSpPr/>
          <p:nvPr/>
        </p:nvSpPr>
        <p:spPr>
          <a:xfrm>
            <a:off x="7315200" y="3733800"/>
            <a:ext cx="914400" cy="1219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3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  <p:sndAc>
          <p:stSnd>
            <p:snd r:embed="rId4" name="bomb.wav"/>
          </p:stSnd>
        </p:sndAc>
      </p:transition>
    </mc:Choice>
    <mc:Fallback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5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xit" presetSubtype="1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8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0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98" dur="123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9" dur="123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01" dur="123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0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8" presetClass="entr" presetSubtype="0" accel="10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7" presetClass="exit" presetSubtype="10" fill="hold" grpId="5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17" presetClass="exit" presetSubtype="1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58" presetClass="entr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17" presetClass="exit" presetSubtype="10" fill="hold" grpId="3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audio>
              <p:cMediaNode vol="2000" showWhenStopped="0">
                <p:cTn id="16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0" grpId="0" animBg="1"/>
      <p:bldP spid="35" grpId="0" animBg="1"/>
      <p:bldP spid="29" grpId="0" animBg="1"/>
      <p:bldP spid="29" grpId="1" animBg="1"/>
      <p:bldP spid="29" grpId="2" animBg="1"/>
      <p:bldP spid="29" grpId="3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6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3654" y="0"/>
            <a:ext cx="10231309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3654" y="0"/>
            <a:ext cx="10231309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">
        <p14:prism isContent="1" isInverted="1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7543" y="0"/>
            <a:ext cx="10239087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">
        <p14:prism dir="r" isContent="1" isInverted="1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3654" y="0"/>
            <a:ext cx="10231309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3654" y="0"/>
            <a:ext cx="10231309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">
        <p14:prism dir="r" isContent="1" isInverted="1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all" descr="Hallway_Template5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557827" y="0"/>
            <a:ext cx="10259654" cy="6858000"/>
          </a:xfrm>
        </p:spPr>
      </p:pic>
      <p:sp>
        <p:nvSpPr>
          <p:cNvPr id="13" name="Rounded Rectangle 12"/>
          <p:cNvSpPr/>
          <p:nvPr/>
        </p:nvSpPr>
        <p:spPr>
          <a:xfrm>
            <a:off x="0" y="228600"/>
            <a:ext cx="9144000" cy="1752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Foot" descr="Footprint, Left Foot, Barefoot, Baby, Feet, St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04800"/>
            <a:ext cx="1257657" cy="1600200"/>
          </a:xfrm>
          <a:prstGeom prst="rect">
            <a:avLst/>
          </a:prstGeom>
          <a:noFill/>
        </p:spPr>
      </p:pic>
      <p:pic>
        <p:nvPicPr>
          <p:cNvPr id="1040" name="Hand" descr="Hand, Print, Palm, Blue, Human, Paint, Finger, 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304800"/>
            <a:ext cx="1687196" cy="1600200"/>
          </a:xfrm>
          <a:prstGeom prst="rect">
            <a:avLst/>
          </a:prstGeom>
          <a:noFill/>
        </p:spPr>
      </p:pic>
      <p:pic>
        <p:nvPicPr>
          <p:cNvPr id="1053" name="Eye" descr="C:\Users\Sean\AppData\Local\Microsoft\Windows\Temporary Internet Files\Content.IE5\XYSEWUBU\MC900238189[1].wmf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" y="381000"/>
            <a:ext cx="2057400" cy="1301445"/>
          </a:xfrm>
          <a:prstGeom prst="rect">
            <a:avLst/>
          </a:prstGeom>
          <a:noFill/>
        </p:spPr>
      </p:pic>
      <p:sp>
        <p:nvSpPr>
          <p:cNvPr id="1059" name="AutoShape 35" descr="https://openclipart.org/image/300px/svg_to_png/186971/heart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8002" name="Ear" descr="Ear, Listen, Hear, Gossip, Sound, Whispering, Secrets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304800"/>
            <a:ext cx="990600" cy="1651001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9144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ro Power 1"/>
          <p:cNvSpPr/>
          <p:nvPr/>
        </p:nvSpPr>
        <p:spPr>
          <a:xfrm>
            <a:off x="914400" y="5562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ro Power 2"/>
          <p:cNvSpPr/>
          <p:nvPr/>
        </p:nvSpPr>
        <p:spPr>
          <a:xfrm>
            <a:off x="914400" y="49530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ro Power 3"/>
          <p:cNvSpPr/>
          <p:nvPr/>
        </p:nvSpPr>
        <p:spPr>
          <a:xfrm>
            <a:off x="914400" y="43434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ro Power 4"/>
          <p:cNvSpPr/>
          <p:nvPr/>
        </p:nvSpPr>
        <p:spPr>
          <a:xfrm>
            <a:off x="914400" y="37338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ro Power 5"/>
          <p:cNvSpPr/>
          <p:nvPr/>
        </p:nvSpPr>
        <p:spPr>
          <a:xfrm>
            <a:off x="914400" y="31242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ro Power 6"/>
          <p:cNvSpPr/>
          <p:nvPr/>
        </p:nvSpPr>
        <p:spPr>
          <a:xfrm>
            <a:off x="914400" y="2514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>
            <a:off x="-304800" y="1981200"/>
            <a:ext cx="4495800" cy="53340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2" name="Parallelogram 31"/>
          <p:cNvSpPr/>
          <p:nvPr/>
        </p:nvSpPr>
        <p:spPr>
          <a:xfrm>
            <a:off x="5791200" y="1981200"/>
            <a:ext cx="3810000" cy="533400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PUMPKIN HEAD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30" name="Enemy Power 2"/>
          <p:cNvSpPr/>
          <p:nvPr/>
        </p:nvSpPr>
        <p:spPr>
          <a:xfrm>
            <a:off x="7315200" y="2514600"/>
            <a:ext cx="914400" cy="1828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Heart" descr="C:\Users\Sean\AppData\Local\Microsoft\Windows\Temporary Internet Files\Content.IE5\BT2FEEN7\MC900434858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152400"/>
            <a:ext cx="1714500" cy="1714500"/>
          </a:xfrm>
          <a:prstGeom prst="rect">
            <a:avLst/>
          </a:prstGeom>
          <a:noFill/>
        </p:spPr>
      </p:pic>
      <p:pic>
        <p:nvPicPr>
          <p:cNvPr id="34" name="BoxCat_Games_-_05_-_Battle_Bos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6" name="Picture 4" descr="Monster, Demon, Devil, Evil, Alien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0" y="2667000"/>
            <a:ext cx="3285052" cy="38862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1" name="Picture 4" descr="Head, Eyes, Food, Pumpkin, Cartoon, Light, Mouth, Pla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37088" y="1822191"/>
            <a:ext cx="2530312" cy="2749810"/>
          </a:xfrm>
          <a:prstGeom prst="rect">
            <a:avLst/>
          </a:prstGeom>
          <a:noFill/>
        </p:spPr>
      </p:pic>
      <p:sp>
        <p:nvSpPr>
          <p:cNvPr id="35" name="Enemy Power 2"/>
          <p:cNvSpPr/>
          <p:nvPr/>
        </p:nvSpPr>
        <p:spPr>
          <a:xfrm>
            <a:off x="7315200" y="4343400"/>
            <a:ext cx="914400" cy="1828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-1 Hero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– 2 Upstander Power Points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3" name="+1 Enemy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PUMPKIN HEAD</a:t>
            </a:r>
          </a:p>
          <a:p>
            <a:pPr algn="ctr"/>
            <a:r>
              <a:rPr lang="en-US" sz="2400" dirty="0" smtClean="0">
                <a:latin typeface="Arial Black" pitchFamily="34" charset="0"/>
              </a:rPr>
              <a:t>+ 3 Upstander Power Points</a:t>
            </a:r>
            <a:endParaRPr lang="en-US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xit" presetSubtype="1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8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7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0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00" dur="123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01" dur="123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03" dur="123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0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58" presetClass="entr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7" presetClass="exit" presetSubtype="10" fill="hold" grpId="3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8" presetClass="entr" presetSubtype="0" accel="10000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4" presetID="17" presetClass="exit" presetSubtype="10" fill="hold" grpId="5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58" presetClass="entr" presetSubtype="0" accel="10000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500"/>
                            </p:stCondLst>
                            <p:childTnLst>
                              <p:par>
                                <p:cTn id="165" presetID="17" presetClass="exit" presetSubtype="10" fill="hold" grpId="7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audio>
              <p:cMediaNode vol="2000" showWhenStopped="0">
                <p:cTn id="16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0" grpId="0" animBg="1"/>
      <p:bldP spid="35" grpId="0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33" grpId="0" animBg="1"/>
      <p:bldP spid="33" grpId="1" animBg="1"/>
      <p:bldP spid="33" grpId="2" animBg="1"/>
      <p:bldP spid="33" grpId="3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all" descr="Hallway_Template5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557827" y="0"/>
            <a:ext cx="10259654" cy="6858000"/>
          </a:xfrm>
        </p:spPr>
      </p:pic>
      <p:sp>
        <p:nvSpPr>
          <p:cNvPr id="13" name="Rounded Rectangle 12"/>
          <p:cNvSpPr/>
          <p:nvPr/>
        </p:nvSpPr>
        <p:spPr>
          <a:xfrm>
            <a:off x="0" y="228600"/>
            <a:ext cx="9144000" cy="1752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Foot" descr="Footprint, Left Foot, Barefoot, Baby, Feet, St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04800"/>
            <a:ext cx="1257657" cy="1600200"/>
          </a:xfrm>
          <a:prstGeom prst="rect">
            <a:avLst/>
          </a:prstGeom>
          <a:noFill/>
        </p:spPr>
      </p:pic>
      <p:pic>
        <p:nvPicPr>
          <p:cNvPr id="1040" name="Hand" descr="Hand, Print, Palm, Blue, Human, Paint, Finger, 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304800"/>
            <a:ext cx="1687196" cy="1600200"/>
          </a:xfrm>
          <a:prstGeom prst="rect">
            <a:avLst/>
          </a:prstGeom>
          <a:noFill/>
        </p:spPr>
      </p:pic>
      <p:pic>
        <p:nvPicPr>
          <p:cNvPr id="1053" name="Eye" descr="C:\Users\Sean\AppData\Local\Microsoft\Windows\Temporary Internet Files\Content.IE5\XYSEWUBU\MC900238189[1].wmf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" y="381000"/>
            <a:ext cx="2057400" cy="1301445"/>
          </a:xfrm>
          <a:prstGeom prst="rect">
            <a:avLst/>
          </a:prstGeom>
          <a:noFill/>
        </p:spPr>
      </p:pic>
      <p:sp>
        <p:nvSpPr>
          <p:cNvPr id="1059" name="AutoShape 35" descr="https://openclipart.org/image/300px/svg_to_png/186971/heart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8002" name="Ear" descr="Ear, Listen, Hear, Gossip, Sound, Whispering, Secrets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304800"/>
            <a:ext cx="990600" cy="1651001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9144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ro Power 1"/>
          <p:cNvSpPr/>
          <p:nvPr/>
        </p:nvSpPr>
        <p:spPr>
          <a:xfrm>
            <a:off x="914400" y="5562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ro Power 2"/>
          <p:cNvSpPr/>
          <p:nvPr/>
        </p:nvSpPr>
        <p:spPr>
          <a:xfrm>
            <a:off x="914400" y="49530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ro Power 3"/>
          <p:cNvSpPr/>
          <p:nvPr/>
        </p:nvSpPr>
        <p:spPr>
          <a:xfrm>
            <a:off x="914400" y="43434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ro Power 4"/>
          <p:cNvSpPr/>
          <p:nvPr/>
        </p:nvSpPr>
        <p:spPr>
          <a:xfrm>
            <a:off x="914400" y="37338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ro Power 5"/>
          <p:cNvSpPr/>
          <p:nvPr/>
        </p:nvSpPr>
        <p:spPr>
          <a:xfrm>
            <a:off x="914400" y="31242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ro Power 6"/>
          <p:cNvSpPr/>
          <p:nvPr/>
        </p:nvSpPr>
        <p:spPr>
          <a:xfrm>
            <a:off x="914400" y="2514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>
            <a:off x="-304800" y="1981200"/>
            <a:ext cx="4495800" cy="53340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2" name="Parallelogram 31"/>
          <p:cNvSpPr/>
          <p:nvPr/>
        </p:nvSpPr>
        <p:spPr>
          <a:xfrm>
            <a:off x="5791200" y="1981200"/>
            <a:ext cx="3810000" cy="533400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PUMPKIN HEAD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30" name="Enemy Power 2"/>
          <p:cNvSpPr/>
          <p:nvPr/>
        </p:nvSpPr>
        <p:spPr>
          <a:xfrm>
            <a:off x="7315200" y="2514600"/>
            <a:ext cx="914400" cy="1828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Heart" descr="C:\Users\Sean\AppData\Local\Microsoft\Windows\Temporary Internet Files\Content.IE5\BT2FEEN7\MC900434858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152400"/>
            <a:ext cx="1714500" cy="1714500"/>
          </a:xfrm>
          <a:prstGeom prst="rect">
            <a:avLst/>
          </a:prstGeom>
          <a:noFill/>
        </p:spPr>
      </p:pic>
      <p:pic>
        <p:nvPicPr>
          <p:cNvPr id="34" name="BoxCat_Games_-_05_-_Battle_Bos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6" name="Picture 4" descr="Monster, Demon, Devil, Evil, Alien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0" y="2667000"/>
            <a:ext cx="3285052" cy="38862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1" name="Picture 4" descr="Head, Eyes, Food, Pumpkin, Cartoon, Light, Mouth, Pla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37088" y="1822191"/>
            <a:ext cx="2530312" cy="2749810"/>
          </a:xfrm>
          <a:prstGeom prst="rect">
            <a:avLst/>
          </a:prstGeom>
          <a:noFill/>
        </p:spPr>
      </p:pic>
      <p:sp>
        <p:nvSpPr>
          <p:cNvPr id="35" name="Enemy Power 2"/>
          <p:cNvSpPr/>
          <p:nvPr/>
        </p:nvSpPr>
        <p:spPr>
          <a:xfrm>
            <a:off x="7315200" y="4343400"/>
            <a:ext cx="914400" cy="1828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-1 Hero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– 2 Upstander Power Points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3" name="+1 Enemy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PUMPKIN HEAD</a:t>
            </a:r>
          </a:p>
          <a:p>
            <a:pPr algn="ctr"/>
            <a:r>
              <a:rPr lang="en-US" sz="2400" dirty="0" smtClean="0">
                <a:latin typeface="Arial Black" pitchFamily="34" charset="0"/>
              </a:rPr>
              <a:t>+ 3 Upstander Power Points</a:t>
            </a:r>
            <a:endParaRPr lang="en-US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802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  <p:sndAc>
          <p:stSnd>
            <p:snd r:embed="rId4" name="bomb.wav"/>
          </p:stSnd>
        </p:sndAc>
      </p:transition>
    </mc:Choice>
    <mc:Fallback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5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xit" presetSubtype="1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8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0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98" dur="123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9" dur="123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01" dur="123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0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17" presetClass="exit" presetSubtype="1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58" presetClass="entr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17" presetClass="exit" presetSubtype="10" fill="hold" grpId="3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58" presetClass="entr" presetSubtype="0" accel="10000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"/>
                            </p:stCondLst>
                            <p:childTnLst>
                              <p:par>
                                <p:cTn id="163" presetID="17" presetClass="exit" presetSubtype="10" fill="hold" grpId="5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audio>
              <p:cMediaNode vol="2000" showWhenStopped="0">
                <p:cTn id="16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0" grpId="0" animBg="1"/>
      <p:bldP spid="35" grpId="0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33" grpId="0" animBg="1"/>
      <p:bldP spid="33" grpId="1" animBg="1"/>
      <p:bldP spid="33" grpId="2" animBg="1"/>
      <p:bldP spid="33" grpId="3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7543" y="0"/>
            <a:ext cx="10239087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3654" y="0"/>
            <a:ext cx="10231309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3654" y="0"/>
            <a:ext cx="10231309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">
        <p14:prism isContent="1" isInverted="1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3654" y="0"/>
            <a:ext cx="10231309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">
        <p14:prism dir="r" isContent="1" isInverted="1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7543" y="0"/>
            <a:ext cx="10239087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all" descr="Hallway_Template5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557827" y="0"/>
            <a:ext cx="10259654" cy="6858000"/>
          </a:xfrm>
        </p:spPr>
      </p:pic>
      <p:sp>
        <p:nvSpPr>
          <p:cNvPr id="32" name="Parallelogram 31"/>
          <p:cNvSpPr/>
          <p:nvPr/>
        </p:nvSpPr>
        <p:spPr>
          <a:xfrm>
            <a:off x="5791200" y="1981200"/>
            <a:ext cx="3810000" cy="533400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RED BOLTS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228600"/>
            <a:ext cx="9144000" cy="1752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Foot" descr="Footprint, Left Foot, Barefoot, Baby, Feet, St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04800"/>
            <a:ext cx="1257657" cy="1600200"/>
          </a:xfrm>
          <a:prstGeom prst="rect">
            <a:avLst/>
          </a:prstGeom>
          <a:noFill/>
        </p:spPr>
      </p:pic>
      <p:pic>
        <p:nvPicPr>
          <p:cNvPr id="1040" name="Hand" descr="Hand, Print, Palm, Blue, Human, Paint, Finger, 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304800"/>
            <a:ext cx="1687196" cy="1600200"/>
          </a:xfrm>
          <a:prstGeom prst="rect">
            <a:avLst/>
          </a:prstGeom>
          <a:noFill/>
        </p:spPr>
      </p:pic>
      <p:pic>
        <p:nvPicPr>
          <p:cNvPr id="1053" name="Eye" descr="C:\Users\Sean\AppData\Local\Microsoft\Windows\Temporary Internet Files\Content.IE5\XYSEWUBU\MC900238189[1].wmf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" y="381000"/>
            <a:ext cx="2057400" cy="1301445"/>
          </a:xfrm>
          <a:prstGeom prst="rect">
            <a:avLst/>
          </a:prstGeom>
          <a:noFill/>
        </p:spPr>
      </p:pic>
      <p:sp>
        <p:nvSpPr>
          <p:cNvPr id="1059" name="AutoShape 35" descr="https://openclipart.org/image/300px/svg_to_png/186971/heart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8002" name="Ear" descr="Ear, Listen, Hear, Gossip, Sound, Whispering, Secrets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304800"/>
            <a:ext cx="990600" cy="1651001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9144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>
            <a:off x="-304800" y="1981200"/>
            <a:ext cx="4495800" cy="53340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0" name="Enemy Power 2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Heart" descr="C:\Users\Sean\AppData\Local\Microsoft\Windows\Temporary Internet Files\Content.IE5\BT2FEEN7\MC900434858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152400"/>
            <a:ext cx="1714500" cy="1714500"/>
          </a:xfrm>
          <a:prstGeom prst="rect">
            <a:avLst/>
          </a:prstGeom>
          <a:noFill/>
        </p:spPr>
      </p:pic>
      <p:pic>
        <p:nvPicPr>
          <p:cNvPr id="34" name="BoxCat_Games_-_05_-_Battle_Bos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6" name="Picture 4" descr="Monster, Demon, Devil, Evil, Alien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1066800" y="1828800"/>
            <a:ext cx="6163085" cy="50292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1" name="Hero Power 6"/>
          <p:cNvSpPr/>
          <p:nvPr/>
        </p:nvSpPr>
        <p:spPr>
          <a:xfrm>
            <a:off x="914400" y="2514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ro Power 5"/>
          <p:cNvSpPr/>
          <p:nvPr/>
        </p:nvSpPr>
        <p:spPr>
          <a:xfrm>
            <a:off x="914400" y="31242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ro Power 4"/>
          <p:cNvSpPr/>
          <p:nvPr/>
        </p:nvSpPr>
        <p:spPr>
          <a:xfrm>
            <a:off x="914400" y="37338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ro Power 3"/>
          <p:cNvSpPr/>
          <p:nvPr/>
        </p:nvSpPr>
        <p:spPr>
          <a:xfrm>
            <a:off x="914400" y="43434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ro Power 2"/>
          <p:cNvSpPr/>
          <p:nvPr/>
        </p:nvSpPr>
        <p:spPr>
          <a:xfrm>
            <a:off x="914400" y="49530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ro Power 1"/>
          <p:cNvSpPr/>
          <p:nvPr/>
        </p:nvSpPr>
        <p:spPr>
          <a:xfrm>
            <a:off x="914400" y="5562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Lightning"/>
          <p:cNvGrpSpPr/>
          <p:nvPr/>
        </p:nvGrpSpPr>
        <p:grpSpPr>
          <a:xfrm>
            <a:off x="1659441" y="2781330"/>
            <a:ext cx="6690505" cy="3354989"/>
            <a:chOff x="1659441" y="2781330"/>
            <a:chExt cx="6690505" cy="3354989"/>
          </a:xfrm>
        </p:grpSpPr>
        <p:sp>
          <p:nvSpPr>
            <p:cNvPr id="37" name="Lightning Bolt 36"/>
            <p:cNvSpPr/>
            <p:nvPr/>
          </p:nvSpPr>
          <p:spPr>
            <a:xfrm rot="7762829">
              <a:off x="2063235" y="2944810"/>
              <a:ext cx="1295400" cy="1219200"/>
            </a:xfrm>
            <a:prstGeom prst="lightningBol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Lightning Bolt 37"/>
            <p:cNvSpPr/>
            <p:nvPr/>
          </p:nvSpPr>
          <p:spPr>
            <a:xfrm rot="13012849" flipH="1">
              <a:off x="6637038" y="2781330"/>
              <a:ext cx="1295400" cy="1219200"/>
            </a:xfrm>
            <a:prstGeom prst="lightningBol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Lightning Bolt 38"/>
            <p:cNvSpPr/>
            <p:nvPr/>
          </p:nvSpPr>
          <p:spPr>
            <a:xfrm rot="7116481">
              <a:off x="1797805" y="3832311"/>
              <a:ext cx="1295400" cy="1219200"/>
            </a:xfrm>
            <a:prstGeom prst="lightningBol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Lightning Bolt 39"/>
            <p:cNvSpPr/>
            <p:nvPr/>
          </p:nvSpPr>
          <p:spPr>
            <a:xfrm rot="6849036">
              <a:off x="1621341" y="4879019"/>
              <a:ext cx="1295400" cy="1219200"/>
            </a:xfrm>
            <a:prstGeom prst="lightningBol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Lightning Bolt 40"/>
            <p:cNvSpPr/>
            <p:nvPr/>
          </p:nvSpPr>
          <p:spPr>
            <a:xfrm rot="13762721" flipH="1">
              <a:off x="6942294" y="3707907"/>
              <a:ext cx="1295400" cy="1219200"/>
            </a:xfrm>
            <a:prstGeom prst="lightningBol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Lightning Bolt 41"/>
            <p:cNvSpPr/>
            <p:nvPr/>
          </p:nvSpPr>
          <p:spPr>
            <a:xfrm rot="14241868" flipH="1">
              <a:off x="7092646" y="4545121"/>
              <a:ext cx="1295400" cy="1219200"/>
            </a:xfrm>
            <a:prstGeom prst="lightningBol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-1 Hero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– 3 Upstander Power Points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3" name="+1 Enemy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RED BOLTS</a:t>
            </a:r>
          </a:p>
          <a:p>
            <a:pPr algn="ctr"/>
            <a:r>
              <a:rPr lang="en-US" sz="2400" dirty="0" smtClean="0">
                <a:latin typeface="Arial Black" pitchFamily="34" charset="0"/>
              </a:rPr>
              <a:t>+ 6 Upstander Power Points</a:t>
            </a:r>
            <a:endParaRPr lang="en-US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177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4" name="bomb.wav"/>
          </p:stSnd>
        </p:sndAc>
      </p:transition>
    </mc:Choice>
    <mc:Fallback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5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7" presetClass="exit" presetSubtype="1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8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8" presetClass="entr" presetSubtype="0" accel="10000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7" presetClass="exit" presetSubtype="10" fill="hold" grpId="7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0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7" presetClass="exit" presetSubtype="1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58" presetClass="entr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17" presetClass="exit" presetSubtype="10" fill="hold" grpId="3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58" presetClass="entr" presetSubtype="0" accel="10000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17" presetClass="exit" presetSubtype="10" fill="hold" grpId="5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audio>
              <p:cMediaNode vol="2000" showWhenStopped="0">
                <p:cTn id="17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21" grpId="0" animBg="1"/>
      <p:bldP spid="20" grpId="0" animBg="1"/>
      <p:bldP spid="19" grpId="0" animBg="1"/>
      <p:bldP spid="18" grpId="0" animBg="1"/>
      <p:bldP spid="17" grpId="0" animBg="1"/>
      <p:bldP spid="16" grpId="0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33" grpId="0" animBg="1"/>
      <p:bldP spid="33" grpId="1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allway_Template10_Gree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3654" y="0"/>
            <a:ext cx="10231309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3_Gree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71500" y="0"/>
            <a:ext cx="10287000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">
        <p14:prism dir="r" isContent="1" isInverted="1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4_Gree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73989" y="0"/>
            <a:ext cx="10291978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all" descr="Hallway_Template5.pn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-557827" y="0"/>
            <a:ext cx="10259654" cy="6858000"/>
          </a:xfrm>
        </p:spPr>
      </p:pic>
      <p:sp>
        <p:nvSpPr>
          <p:cNvPr id="32" name="Parallelogram 31"/>
          <p:cNvSpPr/>
          <p:nvPr/>
        </p:nvSpPr>
        <p:spPr>
          <a:xfrm>
            <a:off x="5791200" y="1981200"/>
            <a:ext cx="3810000" cy="533400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RED BOLTS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228600"/>
            <a:ext cx="9144000" cy="1752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Foot" descr="Footprint, Left Foot, Barefoot, Baby, Feet, Step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304800"/>
            <a:ext cx="1257657" cy="1600200"/>
          </a:xfrm>
          <a:prstGeom prst="rect">
            <a:avLst/>
          </a:prstGeom>
          <a:noFill/>
        </p:spPr>
      </p:pic>
      <p:pic>
        <p:nvPicPr>
          <p:cNvPr id="1040" name="Hand" descr="Hand, Print, Palm, Blue, Human, Paint, Finger, 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304800"/>
            <a:ext cx="1687196" cy="1600200"/>
          </a:xfrm>
          <a:prstGeom prst="rect">
            <a:avLst/>
          </a:prstGeom>
          <a:noFill/>
        </p:spPr>
      </p:pic>
      <p:pic>
        <p:nvPicPr>
          <p:cNvPr id="1053" name="Eye" descr="C:\Users\Sean\AppData\Local\Microsoft\Windows\Temporary Internet Files\Content.IE5\XYSEWUBU\MC900238189[1].wmf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" y="381000"/>
            <a:ext cx="2057400" cy="1301445"/>
          </a:xfrm>
          <a:prstGeom prst="rect">
            <a:avLst/>
          </a:prstGeom>
          <a:noFill/>
        </p:spPr>
      </p:pic>
      <p:sp>
        <p:nvSpPr>
          <p:cNvPr id="1059" name="AutoShape 35" descr="https://openclipart.org/image/300px/svg_to_png/186971/heart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8002" name="Ear" descr="Ear, Listen, Hear, Gossip, Sound, Whispering, Secrets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304800"/>
            <a:ext cx="990600" cy="1651001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9144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>
            <a:off x="-304800" y="1981200"/>
            <a:ext cx="4495800" cy="53340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0" name="Enemy Power 2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Heart" descr="C:\Users\Sean\AppData\Local\Microsoft\Windows\Temporary Internet Files\Content.IE5\BT2FEEN7\MC900434858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86400" y="152400"/>
            <a:ext cx="1714500" cy="1714500"/>
          </a:xfrm>
          <a:prstGeom prst="rect">
            <a:avLst/>
          </a:prstGeom>
          <a:noFill/>
        </p:spPr>
      </p:pic>
      <p:pic>
        <p:nvPicPr>
          <p:cNvPr id="34" name="BoxCat_Games_-_05_-_Battle_Bos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6" name="Picture 4" descr="Monster, Demon, Devil, Evil, Alien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1066800" y="1828800"/>
            <a:ext cx="6163085" cy="50292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1" name="Hero Power 6"/>
          <p:cNvSpPr/>
          <p:nvPr/>
        </p:nvSpPr>
        <p:spPr>
          <a:xfrm>
            <a:off x="914400" y="2514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ro Power 5"/>
          <p:cNvSpPr/>
          <p:nvPr/>
        </p:nvSpPr>
        <p:spPr>
          <a:xfrm>
            <a:off x="914400" y="31242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ro Power 4"/>
          <p:cNvSpPr/>
          <p:nvPr/>
        </p:nvSpPr>
        <p:spPr>
          <a:xfrm>
            <a:off x="914400" y="37338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ro Power 3"/>
          <p:cNvSpPr/>
          <p:nvPr/>
        </p:nvSpPr>
        <p:spPr>
          <a:xfrm>
            <a:off x="914400" y="43434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ro Power 2"/>
          <p:cNvSpPr/>
          <p:nvPr/>
        </p:nvSpPr>
        <p:spPr>
          <a:xfrm>
            <a:off x="914400" y="49530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ro Power 1"/>
          <p:cNvSpPr/>
          <p:nvPr/>
        </p:nvSpPr>
        <p:spPr>
          <a:xfrm>
            <a:off x="914400" y="5562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Lightning"/>
          <p:cNvGrpSpPr/>
          <p:nvPr/>
        </p:nvGrpSpPr>
        <p:grpSpPr>
          <a:xfrm>
            <a:off x="1659441" y="2781330"/>
            <a:ext cx="6690505" cy="3354989"/>
            <a:chOff x="1659441" y="2781330"/>
            <a:chExt cx="6690505" cy="3354989"/>
          </a:xfrm>
        </p:grpSpPr>
        <p:sp>
          <p:nvSpPr>
            <p:cNvPr id="37" name="Lightning Bolt 36"/>
            <p:cNvSpPr/>
            <p:nvPr/>
          </p:nvSpPr>
          <p:spPr>
            <a:xfrm rot="7762829">
              <a:off x="2063235" y="2944810"/>
              <a:ext cx="1295400" cy="1219200"/>
            </a:xfrm>
            <a:prstGeom prst="lightningBol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Lightning Bolt 37"/>
            <p:cNvSpPr/>
            <p:nvPr/>
          </p:nvSpPr>
          <p:spPr>
            <a:xfrm rot="13012849" flipH="1">
              <a:off x="6637038" y="2781330"/>
              <a:ext cx="1295400" cy="1219200"/>
            </a:xfrm>
            <a:prstGeom prst="lightningBol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Lightning Bolt 38"/>
            <p:cNvSpPr/>
            <p:nvPr/>
          </p:nvSpPr>
          <p:spPr>
            <a:xfrm rot="7116481">
              <a:off x="1797805" y="3832311"/>
              <a:ext cx="1295400" cy="1219200"/>
            </a:xfrm>
            <a:prstGeom prst="lightningBol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Lightning Bolt 39"/>
            <p:cNvSpPr/>
            <p:nvPr/>
          </p:nvSpPr>
          <p:spPr>
            <a:xfrm rot="6849036">
              <a:off x="1621341" y="4879019"/>
              <a:ext cx="1295400" cy="1219200"/>
            </a:xfrm>
            <a:prstGeom prst="lightningBol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Lightning Bolt 40"/>
            <p:cNvSpPr/>
            <p:nvPr/>
          </p:nvSpPr>
          <p:spPr>
            <a:xfrm rot="13762721" flipH="1">
              <a:off x="6942294" y="3707907"/>
              <a:ext cx="1295400" cy="1219200"/>
            </a:xfrm>
            <a:prstGeom prst="lightningBol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Lightning Bolt 41"/>
            <p:cNvSpPr/>
            <p:nvPr/>
          </p:nvSpPr>
          <p:spPr>
            <a:xfrm rot="14241868" flipH="1">
              <a:off x="7092646" y="4545121"/>
              <a:ext cx="1295400" cy="1219200"/>
            </a:xfrm>
            <a:prstGeom prst="lightningBol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-1 Hero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– 3 Upstander Power Points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3" name="+1 Enemy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RED BOLTS</a:t>
            </a:r>
          </a:p>
          <a:p>
            <a:pPr algn="ctr"/>
            <a:r>
              <a:rPr lang="en-US" sz="2400" dirty="0" smtClean="0">
                <a:latin typeface="Arial Black" pitchFamily="34" charset="0"/>
              </a:rPr>
              <a:t>+ 6 Upstander Power Points</a:t>
            </a:r>
            <a:endParaRPr lang="en-US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7" presetClass="exit" presetSubtype="1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8" presetClass="entr" presetSubtype="0" accel="10000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7" presetClass="exit" presetSubtype="10" fill="hold" grpId="7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0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7" presetClass="exit" presetSubtype="1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58" presetClass="entr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17" presetClass="exit" presetSubtype="10" fill="hold" grpId="3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58" presetClass="entr" presetSubtype="0" accel="10000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7" presetClass="exit" presetSubtype="10" fill="hold" grpId="5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audio>
              <p:cMediaNode vol="2000" showWhenStopped="0">
                <p:cTn id="17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21" grpId="0" animBg="1"/>
      <p:bldP spid="20" grpId="0" animBg="1"/>
      <p:bldP spid="19" grpId="0" animBg="1"/>
      <p:bldP spid="18" grpId="0" animBg="1"/>
      <p:bldP spid="17" grpId="0" animBg="1"/>
      <p:bldP spid="16" grpId="0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33" grpId="2" animBg="1"/>
      <p:bldP spid="33" grpId="3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5_Gree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57827" y="0"/>
            <a:ext cx="10259654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6_Gree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56108" y="0"/>
            <a:ext cx="10256216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allway_Template8_Gree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7543" y="0"/>
            <a:ext cx="10239087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all" descr="Hallway_Template5.png"/>
          <p:cNvPicPr>
            <a:picLocks noGrp="1" noChangeAspect="1"/>
          </p:cNvPicPr>
          <p:nvPr>
            <p:ph idx="1"/>
          </p:nvPr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57827" y="0"/>
            <a:ext cx="10259654" cy="6858000"/>
          </a:xfrm>
        </p:spPr>
      </p:pic>
      <p:sp>
        <p:nvSpPr>
          <p:cNvPr id="13" name="Rounded Rectangle 12"/>
          <p:cNvSpPr/>
          <p:nvPr/>
        </p:nvSpPr>
        <p:spPr>
          <a:xfrm>
            <a:off x="0" y="228600"/>
            <a:ext cx="9144000" cy="1752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Foot" descr="Footprint, Left Foot, Barefoot, Baby, Feet, Step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304800"/>
            <a:ext cx="1257657" cy="1600200"/>
          </a:xfrm>
          <a:prstGeom prst="rect">
            <a:avLst/>
          </a:prstGeom>
          <a:noFill/>
        </p:spPr>
      </p:pic>
      <p:pic>
        <p:nvPicPr>
          <p:cNvPr id="1040" name="Hand" descr="Hand, Print, Palm, Blue, Human, Paint, Finger, Ar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33800" y="304800"/>
            <a:ext cx="1687196" cy="1600200"/>
          </a:xfrm>
          <a:prstGeom prst="rect">
            <a:avLst/>
          </a:prstGeom>
          <a:noFill/>
        </p:spPr>
      </p:pic>
      <p:pic>
        <p:nvPicPr>
          <p:cNvPr id="1053" name="Eye" descr="C:\Users\Sean\AppData\Local\Microsoft\Windows\Temporary Internet Files\Content.IE5\XYSEWUBU\MC900238189[1].wmf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" y="381000"/>
            <a:ext cx="2057400" cy="1301445"/>
          </a:xfrm>
          <a:prstGeom prst="rect">
            <a:avLst/>
          </a:prstGeom>
          <a:noFill/>
        </p:spPr>
      </p:pic>
      <p:sp>
        <p:nvSpPr>
          <p:cNvPr id="1059" name="AutoShape 35" descr="https://openclipart.org/image/300px/svg_to_png/186971/heart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0" name="Heart" descr="C:\Users\Sean\AppData\Local\Microsoft\Windows\Temporary Internet Files\Content.IE5\BT2FEEN7\MC900434858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86400" y="152400"/>
            <a:ext cx="1714500" cy="1714500"/>
          </a:xfrm>
          <a:prstGeom prst="rect">
            <a:avLst/>
          </a:prstGeom>
          <a:noFill/>
        </p:spPr>
      </p:pic>
      <p:pic>
        <p:nvPicPr>
          <p:cNvPr id="128002" name="Ear" descr="Ear, Listen, Hear, Gossip, Sound, Whispering, Secrets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304800"/>
            <a:ext cx="990600" cy="1651001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9144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ro Power 1"/>
          <p:cNvSpPr/>
          <p:nvPr/>
        </p:nvSpPr>
        <p:spPr>
          <a:xfrm>
            <a:off x="914400" y="5562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ro Power 2"/>
          <p:cNvSpPr/>
          <p:nvPr/>
        </p:nvSpPr>
        <p:spPr>
          <a:xfrm>
            <a:off x="914400" y="49530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ro Power 3"/>
          <p:cNvSpPr/>
          <p:nvPr/>
        </p:nvSpPr>
        <p:spPr>
          <a:xfrm>
            <a:off x="914400" y="43434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ro Power 4"/>
          <p:cNvSpPr/>
          <p:nvPr/>
        </p:nvSpPr>
        <p:spPr>
          <a:xfrm>
            <a:off x="914400" y="37338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ro Power 5"/>
          <p:cNvSpPr/>
          <p:nvPr/>
        </p:nvSpPr>
        <p:spPr>
          <a:xfrm>
            <a:off x="914400" y="31242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ro Power 6"/>
          <p:cNvSpPr/>
          <p:nvPr/>
        </p:nvSpPr>
        <p:spPr>
          <a:xfrm>
            <a:off x="914400" y="2514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nemy Power 2"/>
          <p:cNvSpPr/>
          <p:nvPr/>
        </p:nvSpPr>
        <p:spPr>
          <a:xfrm>
            <a:off x="7315200" y="2514600"/>
            <a:ext cx="9144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>
            <a:off x="-304800" y="1981200"/>
            <a:ext cx="4495800" cy="53340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2" name="Parallelogram 31"/>
          <p:cNvSpPr/>
          <p:nvPr/>
        </p:nvSpPr>
        <p:spPr>
          <a:xfrm>
            <a:off x="5486400" y="1981200"/>
            <a:ext cx="3886200" cy="533400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BYSTANDER EFFECT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39" name="Enemy Power 5"/>
          <p:cNvSpPr/>
          <p:nvPr/>
        </p:nvSpPr>
        <p:spPr>
          <a:xfrm>
            <a:off x="7315200" y="3733800"/>
            <a:ext cx="9144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nemy Power 6"/>
          <p:cNvSpPr/>
          <p:nvPr/>
        </p:nvSpPr>
        <p:spPr>
          <a:xfrm>
            <a:off x="7315200" y="3124200"/>
            <a:ext cx="9144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Bystander Effect" descr="BystanderEffect0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24000" y="1143000"/>
            <a:ext cx="6934200" cy="598099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0" name="Enemy Power 4"/>
          <p:cNvSpPr/>
          <p:nvPr/>
        </p:nvSpPr>
        <p:spPr>
          <a:xfrm>
            <a:off x="7315200" y="4343400"/>
            <a:ext cx="9144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nemy Power 3"/>
          <p:cNvSpPr/>
          <p:nvPr/>
        </p:nvSpPr>
        <p:spPr>
          <a:xfrm>
            <a:off x="7315200" y="4953000"/>
            <a:ext cx="9144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nemy Power 1"/>
          <p:cNvSpPr/>
          <p:nvPr/>
        </p:nvSpPr>
        <p:spPr>
          <a:xfrm>
            <a:off x="7315200" y="5562600"/>
            <a:ext cx="9144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+1 Enemy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BYSTANDER EFFECT</a:t>
            </a:r>
          </a:p>
          <a:p>
            <a:pPr algn="ctr"/>
            <a:r>
              <a:rPr lang="en-US" sz="2400" dirty="0" smtClean="0">
                <a:latin typeface="Arial Black" pitchFamily="34" charset="0"/>
              </a:rPr>
              <a:t>+ 1 Upstander Power Point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29" name="-1 Hero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– 2 Upstander Power Points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4" name="BoxCat_Games_-_05_-_Battle_Bos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grpSp>
        <p:nvGrpSpPr>
          <p:cNvPr id="37" name="BE Eyes"/>
          <p:cNvGrpSpPr/>
          <p:nvPr/>
        </p:nvGrpSpPr>
        <p:grpSpPr>
          <a:xfrm>
            <a:off x="3429000" y="3048000"/>
            <a:ext cx="381000" cy="228600"/>
            <a:chOff x="3429000" y="3048000"/>
            <a:chExt cx="381000" cy="228600"/>
          </a:xfrm>
        </p:grpSpPr>
        <p:sp>
          <p:nvSpPr>
            <p:cNvPr id="35" name="Oval 34"/>
            <p:cNvSpPr/>
            <p:nvPr/>
          </p:nvSpPr>
          <p:spPr>
            <a:xfrm>
              <a:off x="3429000" y="3048000"/>
              <a:ext cx="152400" cy="2286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657600" y="3048000"/>
              <a:ext cx="152400" cy="2286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Creepy_Laugh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4550391" y="378611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60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6" name="bomb.wav"/>
          </p:stSnd>
        </p:sndAc>
      </p:transition>
    </mc:Choice>
    <mc:Fallback>
      <p:transition spd="slow">
        <p:fade/>
        <p:sndAc>
          <p:stSnd>
            <p:snd r:embed="rId6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" dur="123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0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2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963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963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963"/>
                            </p:stCondLst>
                            <p:childTnLst>
                              <p:par>
                                <p:cTn id="55" presetID="58" presetClass="entr" presetSubtype="0" accel="10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463"/>
                            </p:stCondLst>
                            <p:childTnLst>
                              <p:par>
                                <p:cTn id="63" presetID="17" presetClass="exit" presetSubtype="10" fill="hold" grpId="5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963"/>
                            </p:stCondLst>
                            <p:childTnLst>
                              <p:par>
                                <p:cTn id="6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463"/>
                            </p:stCondLst>
                            <p:childTnLst>
                              <p:par>
                                <p:cTn id="76" presetID="17" presetClass="exit" presetSubtype="10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8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6" dur="123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7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9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8963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963"/>
                            </p:stCondLst>
                            <p:childTnLst>
                              <p:par>
                                <p:cTn id="10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963"/>
                            </p:stCondLst>
                            <p:childTnLst>
                              <p:par>
                                <p:cTn id="122" presetID="58" presetClass="entr" presetSubtype="0" accel="10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463"/>
                            </p:stCondLst>
                            <p:childTnLst>
                              <p:par>
                                <p:cTn id="130" presetID="17" presetClass="exit" presetSubtype="10" fill="hold" grpId="8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963"/>
                            </p:stCondLst>
                            <p:childTnLst>
                              <p:par>
                                <p:cTn id="135" presetID="58" presetClass="entr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6463"/>
                            </p:stCondLst>
                            <p:childTnLst>
                              <p:par>
                                <p:cTn id="143" presetID="17" presetClass="exit" presetSubtype="10" fill="hold" grpId="3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0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53" dur="123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54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5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56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5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8963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963"/>
                            </p:stCondLst>
                            <p:childTnLst>
                              <p:par>
                                <p:cTn id="17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1963"/>
                            </p:stCondLst>
                            <p:childTnLst>
                              <p:par>
                                <p:cTn id="189" presetID="58" presetClass="entr" presetSubtype="0" accel="10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2463"/>
                            </p:stCondLst>
                            <p:childTnLst>
                              <p:par>
                                <p:cTn id="197" presetID="17" presetClass="exit" presetSubtype="10" fill="hold" grpId="9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963"/>
                            </p:stCondLst>
                            <p:childTnLst>
                              <p:par>
                                <p:cTn id="202" presetID="58" presetClass="entr" presetSubtype="0" accel="10000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6463"/>
                            </p:stCondLst>
                            <p:childTnLst>
                              <p:par>
                                <p:cTn id="210" presetID="17" presetClass="exit" presetSubtype="10" fill="hold" grpId="5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0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70" dur="123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71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7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73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7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8" dur="8963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0963"/>
                            </p:stCondLst>
                            <p:childTnLst>
                              <p:par>
                                <p:cTn id="29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11963"/>
                            </p:stCondLst>
                            <p:childTnLst>
                              <p:par>
                                <p:cTn id="306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2463"/>
                            </p:stCondLst>
                            <p:childTnLst>
                              <p:par>
                                <p:cTn id="314" presetID="17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7963"/>
                            </p:stCondLst>
                            <p:childTnLst>
                              <p:par>
                                <p:cTn id="319" presetID="58" presetClass="entr" presetSubtype="0" accel="10000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8463"/>
                            </p:stCondLst>
                            <p:childTnLst>
                              <p:par>
                                <p:cTn id="327" presetID="17" presetClass="exit" presetSubtype="10" fill="hold" grpId="9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337" dur="123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338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33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340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4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4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5" dur="8963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0963"/>
                            </p:stCondLst>
                            <p:childTnLst>
                              <p:par>
                                <p:cTn id="3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1963"/>
                            </p:stCondLst>
                            <p:childTnLst>
                              <p:par>
                                <p:cTn id="373" presetID="58" presetClass="entr" presetSubtype="0" ac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63"/>
                            </p:stCondLst>
                            <p:childTnLst>
                              <p:par>
                                <p:cTn id="381" presetID="17" presetClass="exit" presetSubtype="10" fill="hold" grpId="3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7963"/>
                            </p:stCondLst>
                            <p:childTnLst>
                              <p:par>
                                <p:cTn id="386" presetID="58" presetClass="entr" presetSubtype="0" accel="10000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8463"/>
                            </p:stCondLst>
                            <p:childTnLst>
                              <p:par>
                                <p:cTn id="394" presetID="17" presetClass="exit" presetSubtype="10" fill="hold" grpId="8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9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audio>
              <p:cMediaNode vol="2000" numSld="2" showWhenStopped="0">
                <p:cTn id="39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10606" showWhenStopped="0">
                <p:cTn id="3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40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1" fill="hold">
                      <p:stCondLst>
                        <p:cond delay="0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40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4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5" fill="hold">
                      <p:stCondLst>
                        <p:cond delay="0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41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4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0" grpId="0" animBg="1"/>
      <p:bldP spid="39" grpId="0" animBg="1"/>
      <p:bldP spid="31" grpId="0" animBg="1"/>
      <p:bldP spid="40" grpId="0" animBg="1"/>
      <p:bldP spid="41" grpId="0" animBg="1"/>
      <p:bldP spid="22" grpId="0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3" grpId="6" animBg="1"/>
      <p:bldP spid="33" grpId="7" animBg="1"/>
      <p:bldP spid="33" grpId="8" animBg="1"/>
      <p:bldP spid="33" grpId="9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Hall" descr="Hallway_Template5.png"/>
          <p:cNvPicPr>
            <a:picLocks noGrp="1" noChangeAspect="1"/>
          </p:cNvPicPr>
          <p:nvPr>
            <p:ph idx="1"/>
          </p:nvPr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57827" y="0"/>
            <a:ext cx="10259654" cy="6858000"/>
          </a:xfrm>
        </p:spPr>
      </p:pic>
      <p:sp>
        <p:nvSpPr>
          <p:cNvPr id="13" name="Rounded Rectangle 12"/>
          <p:cNvSpPr/>
          <p:nvPr/>
        </p:nvSpPr>
        <p:spPr>
          <a:xfrm>
            <a:off x="0" y="228600"/>
            <a:ext cx="9144000" cy="1752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Foot" descr="Footprint, Left Foot, Barefoot, Baby, Feet, Step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304800"/>
            <a:ext cx="1257657" cy="1600200"/>
          </a:xfrm>
          <a:prstGeom prst="rect">
            <a:avLst/>
          </a:prstGeom>
          <a:noFill/>
        </p:spPr>
      </p:pic>
      <p:pic>
        <p:nvPicPr>
          <p:cNvPr id="1040" name="Hand" descr="Hand, Print, Palm, Blue, Human, Paint, Finger, 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304800"/>
            <a:ext cx="1687196" cy="1600200"/>
          </a:xfrm>
          <a:prstGeom prst="rect">
            <a:avLst/>
          </a:prstGeom>
          <a:noFill/>
        </p:spPr>
      </p:pic>
      <p:pic>
        <p:nvPicPr>
          <p:cNvPr id="1053" name="Eye" descr="C:\Users\Sean\AppData\Local\Microsoft\Windows\Temporary Internet Files\Content.IE5\XYSEWUBU\MC900238189[1].wmf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" y="381000"/>
            <a:ext cx="2057400" cy="1301445"/>
          </a:xfrm>
          <a:prstGeom prst="rect">
            <a:avLst/>
          </a:prstGeom>
          <a:noFill/>
        </p:spPr>
      </p:pic>
      <p:sp>
        <p:nvSpPr>
          <p:cNvPr id="1059" name="AutoShape 35" descr="https://openclipart.org/image/300px/svg_to_png/186971/heart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0" name="Heart" descr="C:\Users\Sean\AppData\Local\Microsoft\Windows\Temporary Internet Files\Content.IE5\BT2FEEN7\MC900434858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152400"/>
            <a:ext cx="1714500" cy="1714500"/>
          </a:xfrm>
          <a:prstGeom prst="rect">
            <a:avLst/>
          </a:prstGeom>
          <a:noFill/>
        </p:spPr>
      </p:pic>
      <p:pic>
        <p:nvPicPr>
          <p:cNvPr id="128002" name="Ear" descr="Ear, Listen, Hear, Gossip, Sound, Whispering, Secrets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304800"/>
            <a:ext cx="990600" cy="1651001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9144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ro Power 1"/>
          <p:cNvSpPr/>
          <p:nvPr/>
        </p:nvSpPr>
        <p:spPr>
          <a:xfrm>
            <a:off x="914400" y="5562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ro Power 2"/>
          <p:cNvSpPr/>
          <p:nvPr/>
        </p:nvSpPr>
        <p:spPr>
          <a:xfrm>
            <a:off x="914400" y="49530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nemy Power 2"/>
          <p:cNvSpPr/>
          <p:nvPr/>
        </p:nvSpPr>
        <p:spPr>
          <a:xfrm>
            <a:off x="7315200" y="2514600"/>
            <a:ext cx="9144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>
            <a:off x="-304800" y="1981200"/>
            <a:ext cx="4495800" cy="53340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2" name="Parallelogram 31"/>
          <p:cNvSpPr/>
          <p:nvPr/>
        </p:nvSpPr>
        <p:spPr>
          <a:xfrm>
            <a:off x="5486400" y="1981200"/>
            <a:ext cx="3886200" cy="533400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BYSTANDER EFFECT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39" name="Enemy Power 5"/>
          <p:cNvSpPr/>
          <p:nvPr/>
        </p:nvSpPr>
        <p:spPr>
          <a:xfrm>
            <a:off x="7315200" y="3733800"/>
            <a:ext cx="9144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nemy Power 6"/>
          <p:cNvSpPr/>
          <p:nvPr/>
        </p:nvSpPr>
        <p:spPr>
          <a:xfrm>
            <a:off x="7315200" y="3124200"/>
            <a:ext cx="9144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Bystander Effect" descr="BystanderEffect0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1143000"/>
            <a:ext cx="6934200" cy="598099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0" name="Enemy Power 4"/>
          <p:cNvSpPr/>
          <p:nvPr/>
        </p:nvSpPr>
        <p:spPr>
          <a:xfrm>
            <a:off x="7315200" y="4343400"/>
            <a:ext cx="9144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nemy Power 3"/>
          <p:cNvSpPr/>
          <p:nvPr/>
        </p:nvSpPr>
        <p:spPr>
          <a:xfrm>
            <a:off x="7315200" y="4953000"/>
            <a:ext cx="9144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nemy Power 1"/>
          <p:cNvSpPr/>
          <p:nvPr/>
        </p:nvSpPr>
        <p:spPr>
          <a:xfrm>
            <a:off x="7315200" y="5562600"/>
            <a:ext cx="9144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BoxCat_Games_-_05_-_Battle_Bos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4577686" y="2937316"/>
            <a:ext cx="304800" cy="304800"/>
          </a:xfrm>
          <a:prstGeom prst="rect">
            <a:avLst/>
          </a:prstGeom>
        </p:spPr>
      </p:pic>
      <p:grpSp>
        <p:nvGrpSpPr>
          <p:cNvPr id="37" name="BE Eyes"/>
          <p:cNvGrpSpPr/>
          <p:nvPr/>
        </p:nvGrpSpPr>
        <p:grpSpPr>
          <a:xfrm>
            <a:off x="3429000" y="3048000"/>
            <a:ext cx="381000" cy="228600"/>
            <a:chOff x="3429000" y="3048000"/>
            <a:chExt cx="381000" cy="228600"/>
          </a:xfrm>
        </p:grpSpPr>
        <p:sp>
          <p:nvSpPr>
            <p:cNvPr id="35" name="Oval 34"/>
            <p:cNvSpPr/>
            <p:nvPr/>
          </p:nvSpPr>
          <p:spPr>
            <a:xfrm>
              <a:off x="3429000" y="3048000"/>
              <a:ext cx="152400" cy="2286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657600" y="3048000"/>
              <a:ext cx="152400" cy="2286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Hero Power 2"/>
          <p:cNvSpPr/>
          <p:nvPr/>
        </p:nvSpPr>
        <p:spPr>
          <a:xfrm>
            <a:off x="7334428" y="5562600"/>
            <a:ext cx="914400" cy="609600"/>
          </a:xfrm>
          <a:prstGeom prst="round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Hero Power 2"/>
          <p:cNvSpPr/>
          <p:nvPr/>
        </p:nvSpPr>
        <p:spPr>
          <a:xfrm>
            <a:off x="7334428" y="4953000"/>
            <a:ext cx="914400" cy="609600"/>
          </a:xfrm>
          <a:prstGeom prst="round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40893"/>
      </p:ext>
    </p:extLst>
  </p:cSld>
  <p:clrMapOvr>
    <a:masterClrMapping/>
  </p:clrMapOvr>
  <p:transition advTm="4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 tmFilter="0, 0; .2, .5; .8, .5; 1, 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500" autoRev="1" fill="hold"/>
                                        <p:tgtEl>
                                          <p:spTgt spid="1280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" presetID="26" presetClass="emph" presetSubtype="0" repeatCount="indefinite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10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7" presetID="26" presetClass="emph" presetSubtype="0" repeatCount="indefinite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00"/>
                            </p:stCondLst>
                            <p:childTnLst>
                              <p:par>
                                <p:cTn id="21" presetID="26" presetClass="emph" presetSubtype="0" repeatCount="indefinite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10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" presetID="6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5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ani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" showWhenStopped="0">
                <p:cTn id="3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609600"/>
            <a:ext cx="777240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Chiller" pitchFamily="82" charset="0"/>
              </a:rPr>
              <a:t>You may have won for now but I will see you again in the future… </a:t>
            </a:r>
          </a:p>
          <a:p>
            <a:endParaRPr lang="en-US" sz="8000" dirty="0">
              <a:solidFill>
                <a:schemeClr val="bg1"/>
              </a:solidFill>
              <a:latin typeface="Chiller" pitchFamily="82" charset="0"/>
            </a:endParaRPr>
          </a:p>
          <a:p>
            <a:endParaRPr lang="en-US" sz="8000" dirty="0" smtClean="0">
              <a:solidFill>
                <a:schemeClr val="bg1"/>
              </a:solidFill>
              <a:latin typeface="Chiller" pitchFamily="82" charset="0"/>
            </a:endParaRPr>
          </a:p>
          <a:p>
            <a:r>
              <a:rPr lang="en-US" sz="8000" dirty="0" smtClean="0">
                <a:solidFill>
                  <a:schemeClr val="bg1"/>
                </a:solidFill>
                <a:latin typeface="Chiller" pitchFamily="82" charset="0"/>
              </a:rPr>
              <a:t>or the past.</a:t>
            </a:r>
            <a:endParaRPr lang="en-US" sz="8000" dirty="0" smtClean="0">
              <a:solidFill>
                <a:schemeClr val="bg1"/>
              </a:solidFill>
              <a:latin typeface="Chiller" pitchFamily="82" charset="0"/>
            </a:endParaRPr>
          </a:p>
          <a:p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  <a:latin typeface="Chiller" pitchFamily="82" charset="0"/>
              </a:rPr>
              <a:t>-The Bystander </a:t>
            </a: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  <a:latin typeface="Chiller" pitchFamily="82" charset="0"/>
              </a:rPr>
              <a:t>Effect</a:t>
            </a:r>
            <a:endParaRPr lang="en-US" sz="8000" dirty="0" smtClean="0">
              <a:solidFill>
                <a:schemeClr val="bg1">
                  <a:lumMod val="50000"/>
                </a:schemeClr>
              </a:solidFill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191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all" descr="Hallway_Template5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557827" y="0"/>
            <a:ext cx="10259654" cy="6858000"/>
          </a:xfrm>
        </p:spPr>
      </p:pic>
      <p:sp>
        <p:nvSpPr>
          <p:cNvPr id="13" name="Rounded Rectangle 12"/>
          <p:cNvSpPr/>
          <p:nvPr/>
        </p:nvSpPr>
        <p:spPr>
          <a:xfrm>
            <a:off x="0" y="228600"/>
            <a:ext cx="9144000" cy="1752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Foot" descr="Footprint, Left Foot, Barefoot, Baby, Feet, St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04800"/>
            <a:ext cx="1257657" cy="1600200"/>
          </a:xfrm>
          <a:prstGeom prst="rect">
            <a:avLst/>
          </a:prstGeom>
          <a:noFill/>
        </p:spPr>
      </p:pic>
      <p:pic>
        <p:nvPicPr>
          <p:cNvPr id="1040" name="Hand" descr="Hand, Print, Palm, Blue, Human, Paint, Finger, 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304800"/>
            <a:ext cx="1687196" cy="1600200"/>
          </a:xfrm>
          <a:prstGeom prst="rect">
            <a:avLst/>
          </a:prstGeom>
          <a:noFill/>
        </p:spPr>
      </p:pic>
      <p:pic>
        <p:nvPicPr>
          <p:cNvPr id="1053" name="Eye" descr="C:\Users\Sean\AppData\Local\Microsoft\Windows\Temporary Internet Files\Content.IE5\XYSEWUBU\MC900238189[1].wmf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" y="381000"/>
            <a:ext cx="2057400" cy="1301445"/>
          </a:xfrm>
          <a:prstGeom prst="rect">
            <a:avLst/>
          </a:prstGeom>
          <a:noFill/>
        </p:spPr>
      </p:pic>
      <p:sp>
        <p:nvSpPr>
          <p:cNvPr id="1059" name="AutoShape 35" descr="https://openclipart.org/image/300px/svg_to_png/186971/heart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8002" name="Ear" descr="Ear, Listen, Hear, Gossip, Sound, Whispering, Secrets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304800"/>
            <a:ext cx="990600" cy="1651001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9144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ro Power 1"/>
          <p:cNvSpPr/>
          <p:nvPr/>
        </p:nvSpPr>
        <p:spPr>
          <a:xfrm>
            <a:off x="914400" y="5562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ro Power 2"/>
          <p:cNvSpPr/>
          <p:nvPr/>
        </p:nvSpPr>
        <p:spPr>
          <a:xfrm>
            <a:off x="914400" y="49530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ro Power 3"/>
          <p:cNvSpPr/>
          <p:nvPr/>
        </p:nvSpPr>
        <p:spPr>
          <a:xfrm>
            <a:off x="914400" y="43434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ro Power 4"/>
          <p:cNvSpPr/>
          <p:nvPr/>
        </p:nvSpPr>
        <p:spPr>
          <a:xfrm>
            <a:off x="914400" y="37338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ro Power 5"/>
          <p:cNvSpPr/>
          <p:nvPr/>
        </p:nvSpPr>
        <p:spPr>
          <a:xfrm>
            <a:off x="914400" y="31242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ro Power 6"/>
          <p:cNvSpPr/>
          <p:nvPr/>
        </p:nvSpPr>
        <p:spPr>
          <a:xfrm>
            <a:off x="914400" y="2514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>
            <a:off x="-304800" y="1981200"/>
            <a:ext cx="4495800" cy="53340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2" name="Parallelogram 31"/>
          <p:cNvSpPr/>
          <p:nvPr/>
        </p:nvSpPr>
        <p:spPr>
          <a:xfrm>
            <a:off x="5791200" y="1981200"/>
            <a:ext cx="3810000" cy="533400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PUMPKIN HEAD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30" name="Enemy Power 2"/>
          <p:cNvSpPr/>
          <p:nvPr/>
        </p:nvSpPr>
        <p:spPr>
          <a:xfrm>
            <a:off x="7315200" y="2514600"/>
            <a:ext cx="914400" cy="1219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Heart" descr="C:\Users\Sean\AppData\Local\Microsoft\Windows\Temporary Internet Files\Content.IE5\BT2FEEN7\MC900434858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152400"/>
            <a:ext cx="1714500" cy="1714500"/>
          </a:xfrm>
          <a:prstGeom prst="rect">
            <a:avLst/>
          </a:prstGeom>
          <a:noFill/>
        </p:spPr>
      </p:pic>
      <p:pic>
        <p:nvPicPr>
          <p:cNvPr id="34" name="BoxCat_Games_-_05_-_Battle_Bos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6" name="Picture 4" descr="Monster, Demon, Devil, Evil, Alien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0" y="2667000"/>
            <a:ext cx="3285052" cy="38862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1" name="Picture 4" descr="Head, Eyes, Food, Pumpkin, Cartoon, Light, Mouth, Pla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37088" y="1822191"/>
            <a:ext cx="2530312" cy="2749810"/>
          </a:xfrm>
          <a:prstGeom prst="rect">
            <a:avLst/>
          </a:prstGeom>
          <a:noFill/>
        </p:spPr>
      </p:pic>
      <p:sp>
        <p:nvSpPr>
          <p:cNvPr id="35" name="Enemy Power 2"/>
          <p:cNvSpPr/>
          <p:nvPr/>
        </p:nvSpPr>
        <p:spPr>
          <a:xfrm>
            <a:off x="7315200" y="4953000"/>
            <a:ext cx="914400" cy="1219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-1 Hero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– 2 Upstander Power Points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3" name="+1 Enemy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PUMPKIN HEAD</a:t>
            </a:r>
          </a:p>
          <a:p>
            <a:pPr algn="ctr"/>
            <a:r>
              <a:rPr lang="en-US" sz="2400" dirty="0" smtClean="0">
                <a:latin typeface="Arial Black" pitchFamily="34" charset="0"/>
              </a:rPr>
              <a:t>+ 2 Upstander Power Points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36" name="Enemy Power 2"/>
          <p:cNvSpPr/>
          <p:nvPr/>
        </p:nvSpPr>
        <p:spPr>
          <a:xfrm>
            <a:off x="7315200" y="3733800"/>
            <a:ext cx="914400" cy="1219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xit" presetSubtype="1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8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7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0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00" dur="123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01" dur="123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03" dur="123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0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8" presetClass="entr" presetSubtype="0" accel="10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7" presetClass="exit" presetSubtype="10" fill="hold" grpId="5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58" presetClass="entr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17" presetClass="exit" presetSubtype="10" fill="hold" grpId="3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58" presetClass="entr" presetSubtype="0" accel="10000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17" presetClass="exit" presetSubtype="10" fill="hold" grpId="5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audio>
              <p:cMediaNode vol="2000" showWhenStopped="0">
                <p:cTn id="16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0" grpId="0" animBg="1"/>
      <p:bldP spid="35" grpId="0" animBg="1"/>
      <p:bldP spid="29" grpId="2" animBg="1"/>
      <p:bldP spid="29" grpId="3" animBg="1"/>
      <p:bldP spid="29" grpId="4" animBg="1"/>
      <p:bldP spid="29" grpId="5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57827" y="0"/>
            <a:ext cx="10259654" cy="6858000"/>
          </a:xfrm>
        </p:spPr>
      </p:pic>
      <p:sp>
        <p:nvSpPr>
          <p:cNvPr id="13" name="Rounded Rectangle 12"/>
          <p:cNvSpPr/>
          <p:nvPr/>
        </p:nvSpPr>
        <p:spPr>
          <a:xfrm>
            <a:off x="0" y="228600"/>
            <a:ext cx="91440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Picture 14" descr="Footprint, Left Foot, Barefoot, Baby, Feet, St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04800"/>
            <a:ext cx="1257657" cy="1600200"/>
          </a:xfrm>
          <a:prstGeom prst="rect">
            <a:avLst/>
          </a:prstGeom>
          <a:noFill/>
        </p:spPr>
      </p:pic>
      <p:pic>
        <p:nvPicPr>
          <p:cNvPr id="1040" name="Picture 16" descr="Hand, Print, Palm, Blue, Human, Paint, Finger,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04800"/>
            <a:ext cx="1687196" cy="1600200"/>
          </a:xfrm>
          <a:prstGeom prst="rect">
            <a:avLst/>
          </a:prstGeom>
          <a:noFill/>
        </p:spPr>
      </p:pic>
      <p:pic>
        <p:nvPicPr>
          <p:cNvPr id="1053" name="Picture 29" descr="C:\Users\Sean\AppData\Local\Microsoft\Windows\Temporary Internet Files\Content.IE5\XYSEWUBU\MC900238189[1].wmf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" y="381000"/>
            <a:ext cx="2057400" cy="1301445"/>
          </a:xfrm>
          <a:prstGeom prst="rect">
            <a:avLst/>
          </a:prstGeom>
          <a:noFill/>
        </p:spPr>
      </p:pic>
      <p:sp>
        <p:nvSpPr>
          <p:cNvPr id="1059" name="AutoShape 35" descr="https://openclipart.org/image/300px/svg_to_png/186971/heart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0" name="Picture 36" descr="C:\Users\Sean\AppData\Local\Microsoft\Windows\Temporary Internet Files\Content.IE5\BT2FEEN7\MC900434858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152400"/>
            <a:ext cx="1714500" cy="1714500"/>
          </a:xfrm>
          <a:prstGeom prst="rect">
            <a:avLst/>
          </a:prstGeom>
          <a:noFill/>
        </p:spPr>
      </p:pic>
      <p:pic>
        <p:nvPicPr>
          <p:cNvPr id="128002" name="Picture 2" descr="Ear, Listen, Hear, Gossip, Sound, Whispering, Secrets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38800" y="304800"/>
            <a:ext cx="990600" cy="1651001"/>
          </a:xfrm>
          <a:prstGeom prst="rect">
            <a:avLst/>
          </a:prstGeom>
          <a:noFill/>
        </p:spPr>
      </p:pic>
      <p:pic>
        <p:nvPicPr>
          <p:cNvPr id="163844" name="Picture 4" descr="Monster, Demon, Devil, Evil, Alien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0" y="2667000"/>
            <a:ext cx="3285052" cy="38862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5" name="Picture 4" descr="Head, Eyes, Food, Pumpkin, Cartoon, Light, Mouth, Plan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5200" y="2286000"/>
            <a:ext cx="2103524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57827" y="0"/>
            <a:ext cx="10259654" cy="6858000"/>
          </a:xfrm>
        </p:spPr>
      </p:pic>
      <p:sp>
        <p:nvSpPr>
          <p:cNvPr id="13" name="Rounded Rectangle 12"/>
          <p:cNvSpPr/>
          <p:nvPr/>
        </p:nvSpPr>
        <p:spPr>
          <a:xfrm>
            <a:off x="0" y="228600"/>
            <a:ext cx="91440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Picture 14" descr="Footprint, Left Foot, Barefoot, Baby, Feet, St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04800"/>
            <a:ext cx="1257657" cy="1600200"/>
          </a:xfrm>
          <a:prstGeom prst="rect">
            <a:avLst/>
          </a:prstGeom>
          <a:noFill/>
        </p:spPr>
      </p:pic>
      <p:pic>
        <p:nvPicPr>
          <p:cNvPr id="1040" name="Picture 16" descr="Hand, Print, Palm, Blue, Human, Paint, Finger,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04800"/>
            <a:ext cx="1687196" cy="1600200"/>
          </a:xfrm>
          <a:prstGeom prst="rect">
            <a:avLst/>
          </a:prstGeom>
          <a:noFill/>
        </p:spPr>
      </p:pic>
      <p:pic>
        <p:nvPicPr>
          <p:cNvPr id="1053" name="Picture 29" descr="C:\Users\Sean\AppData\Local\Microsoft\Windows\Temporary Internet Files\Content.IE5\XYSEWUBU\MC900238189[1].wmf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" y="381000"/>
            <a:ext cx="2057400" cy="1301445"/>
          </a:xfrm>
          <a:prstGeom prst="rect">
            <a:avLst/>
          </a:prstGeom>
          <a:noFill/>
        </p:spPr>
      </p:pic>
      <p:sp>
        <p:nvSpPr>
          <p:cNvPr id="1059" name="AutoShape 35" descr="https://openclipart.org/image/300px/svg_to_png/186971/heart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0" name="Picture 36" descr="C:\Users\Sean\AppData\Local\Microsoft\Windows\Temporary Internet Files\Content.IE5\BT2FEEN7\MC900434858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152400"/>
            <a:ext cx="1714500" cy="1714500"/>
          </a:xfrm>
          <a:prstGeom prst="rect">
            <a:avLst/>
          </a:prstGeom>
          <a:noFill/>
        </p:spPr>
      </p:pic>
      <p:pic>
        <p:nvPicPr>
          <p:cNvPr id="128002" name="Picture 2" descr="Ear, Listen, Hear, Gossip, Sound, Whispering, Secrets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38800" y="304800"/>
            <a:ext cx="990600" cy="1651001"/>
          </a:xfrm>
          <a:prstGeom prst="rect">
            <a:avLst/>
          </a:prstGeom>
          <a:noFill/>
        </p:spPr>
      </p:pic>
      <p:pic>
        <p:nvPicPr>
          <p:cNvPr id="163844" name="Picture 4" descr="Monster, Demon, Devil, Evil, Alie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2667000"/>
            <a:ext cx="3285052" cy="38862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all" descr="Hallway_Template5.png"/>
          <p:cNvPicPr>
            <a:picLocks noGrp="1" noChangeAspect="1"/>
          </p:cNvPicPr>
          <p:nvPr>
            <p:ph idx="1"/>
          </p:nvPr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57827" y="0"/>
            <a:ext cx="10259654" cy="6858000"/>
          </a:xfrm>
        </p:spPr>
      </p:pic>
      <p:sp>
        <p:nvSpPr>
          <p:cNvPr id="13" name="Rounded Rectangle 12"/>
          <p:cNvSpPr/>
          <p:nvPr/>
        </p:nvSpPr>
        <p:spPr>
          <a:xfrm>
            <a:off x="0" y="228600"/>
            <a:ext cx="9144000" cy="1752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Foot" descr="Footprint, Left Foot, Barefoot, Baby, Feet, Step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304800"/>
            <a:ext cx="1257657" cy="1600200"/>
          </a:xfrm>
          <a:prstGeom prst="rect">
            <a:avLst/>
          </a:prstGeom>
          <a:noFill/>
        </p:spPr>
      </p:pic>
      <p:pic>
        <p:nvPicPr>
          <p:cNvPr id="1040" name="Hand" descr="Hand, Print, Palm, Blue, Human, Paint, Finger, Ar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33800" y="304800"/>
            <a:ext cx="1687196" cy="1600200"/>
          </a:xfrm>
          <a:prstGeom prst="rect">
            <a:avLst/>
          </a:prstGeom>
          <a:noFill/>
        </p:spPr>
      </p:pic>
      <p:pic>
        <p:nvPicPr>
          <p:cNvPr id="1053" name="Eye" descr="C:\Users\Sean\AppData\Local\Microsoft\Windows\Temporary Internet Files\Content.IE5\XYSEWUBU\MC900238189[1].wmf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" y="381000"/>
            <a:ext cx="2057400" cy="1301445"/>
          </a:xfrm>
          <a:prstGeom prst="rect">
            <a:avLst/>
          </a:prstGeom>
          <a:noFill/>
        </p:spPr>
      </p:pic>
      <p:sp>
        <p:nvSpPr>
          <p:cNvPr id="1059" name="AutoShape 35" descr="https://openclipart.org/image/300px/svg_to_png/186971/heart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0" name="Heart" descr="C:\Users\Sean\AppData\Local\Microsoft\Windows\Temporary Internet Files\Content.IE5\BT2FEEN7\MC900434858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86400" y="152400"/>
            <a:ext cx="1714500" cy="1714500"/>
          </a:xfrm>
          <a:prstGeom prst="rect">
            <a:avLst/>
          </a:prstGeom>
          <a:noFill/>
        </p:spPr>
      </p:pic>
      <p:pic>
        <p:nvPicPr>
          <p:cNvPr id="128002" name="Ear" descr="Ear, Listen, Hear, Gossip, Sound, Whispering, Secrets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304800"/>
            <a:ext cx="990600" cy="1651001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9144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ro Power 1"/>
          <p:cNvSpPr/>
          <p:nvPr/>
        </p:nvSpPr>
        <p:spPr>
          <a:xfrm>
            <a:off x="914400" y="5562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ro Power 2"/>
          <p:cNvSpPr/>
          <p:nvPr/>
        </p:nvSpPr>
        <p:spPr>
          <a:xfrm>
            <a:off x="914400" y="49530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ro Power 3"/>
          <p:cNvSpPr/>
          <p:nvPr/>
        </p:nvSpPr>
        <p:spPr>
          <a:xfrm>
            <a:off x="914400" y="43434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ro Power 4"/>
          <p:cNvSpPr/>
          <p:nvPr/>
        </p:nvSpPr>
        <p:spPr>
          <a:xfrm>
            <a:off x="914400" y="37338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ro Power 5"/>
          <p:cNvSpPr/>
          <p:nvPr/>
        </p:nvSpPr>
        <p:spPr>
          <a:xfrm>
            <a:off x="914400" y="31242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ro Power 6"/>
          <p:cNvSpPr/>
          <p:nvPr/>
        </p:nvSpPr>
        <p:spPr>
          <a:xfrm>
            <a:off x="914400" y="2514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nemy Power 2"/>
          <p:cNvSpPr/>
          <p:nvPr/>
        </p:nvSpPr>
        <p:spPr>
          <a:xfrm>
            <a:off x="7315200" y="2514600"/>
            <a:ext cx="9144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>
            <a:off x="-304800" y="1981200"/>
            <a:ext cx="4495800" cy="53340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2" name="Parallelogram 31"/>
          <p:cNvSpPr/>
          <p:nvPr/>
        </p:nvSpPr>
        <p:spPr>
          <a:xfrm>
            <a:off x="5486400" y="1981200"/>
            <a:ext cx="3886200" cy="533400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BYSTANDER EFFECT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39" name="Enemy Power 5"/>
          <p:cNvSpPr/>
          <p:nvPr/>
        </p:nvSpPr>
        <p:spPr>
          <a:xfrm>
            <a:off x="7315200" y="3733800"/>
            <a:ext cx="9144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nemy Power 6"/>
          <p:cNvSpPr/>
          <p:nvPr/>
        </p:nvSpPr>
        <p:spPr>
          <a:xfrm>
            <a:off x="7315200" y="3124200"/>
            <a:ext cx="9144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Bystander Effect" descr="BystanderEffect0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24000" y="1143000"/>
            <a:ext cx="6934200" cy="598099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0" name="Enemy Power 4"/>
          <p:cNvSpPr/>
          <p:nvPr/>
        </p:nvSpPr>
        <p:spPr>
          <a:xfrm>
            <a:off x="7315200" y="4343400"/>
            <a:ext cx="9144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nemy Power 3"/>
          <p:cNvSpPr/>
          <p:nvPr/>
        </p:nvSpPr>
        <p:spPr>
          <a:xfrm>
            <a:off x="7315200" y="4953000"/>
            <a:ext cx="9144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nemy Power 1"/>
          <p:cNvSpPr/>
          <p:nvPr/>
        </p:nvSpPr>
        <p:spPr>
          <a:xfrm>
            <a:off x="7315200" y="5562600"/>
            <a:ext cx="9144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+1 Enemy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BYSTANDER EFFECT</a:t>
            </a:r>
          </a:p>
          <a:p>
            <a:pPr algn="ctr"/>
            <a:r>
              <a:rPr lang="en-US" sz="2400" dirty="0" smtClean="0">
                <a:latin typeface="Arial Black" pitchFamily="34" charset="0"/>
              </a:rPr>
              <a:t>+ 1 Upstander Power Point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29" name="-1 Hero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– 2 Upstander Power Points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4" name="BoxCat_Games_-_05_-_Battle_Bos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grpSp>
        <p:nvGrpSpPr>
          <p:cNvPr id="37" name="BE Eyes"/>
          <p:cNvGrpSpPr/>
          <p:nvPr/>
        </p:nvGrpSpPr>
        <p:grpSpPr>
          <a:xfrm>
            <a:off x="3429000" y="3048000"/>
            <a:ext cx="381000" cy="228600"/>
            <a:chOff x="3429000" y="3048000"/>
            <a:chExt cx="381000" cy="228600"/>
          </a:xfrm>
        </p:grpSpPr>
        <p:sp>
          <p:nvSpPr>
            <p:cNvPr id="35" name="Oval 34"/>
            <p:cNvSpPr/>
            <p:nvPr/>
          </p:nvSpPr>
          <p:spPr>
            <a:xfrm>
              <a:off x="3429000" y="3048000"/>
              <a:ext cx="152400" cy="2286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657600" y="3048000"/>
              <a:ext cx="152400" cy="2286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Creepy_Laugh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6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" dur="123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0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2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963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963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963"/>
                            </p:stCondLst>
                            <p:childTnLst>
                              <p:par>
                                <p:cTn id="55" presetID="58" presetClass="entr" presetSubtype="0" accel="10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463"/>
                            </p:stCondLst>
                            <p:childTnLst>
                              <p:par>
                                <p:cTn id="63" presetID="17" presetClass="exit" presetSubtype="10" fill="hold" grpId="5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963"/>
                            </p:stCondLst>
                            <p:childTnLst>
                              <p:par>
                                <p:cTn id="6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463"/>
                            </p:stCondLst>
                            <p:childTnLst>
                              <p:par>
                                <p:cTn id="76" presetID="17" presetClass="exit" presetSubtype="10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8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6" dur="123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7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9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8963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963"/>
                            </p:stCondLst>
                            <p:childTnLst>
                              <p:par>
                                <p:cTn id="10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963"/>
                            </p:stCondLst>
                            <p:childTnLst>
                              <p:par>
                                <p:cTn id="122" presetID="58" presetClass="entr" presetSubtype="0" accel="10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463"/>
                            </p:stCondLst>
                            <p:childTnLst>
                              <p:par>
                                <p:cTn id="130" presetID="17" presetClass="exit" presetSubtype="10" fill="hold" grpId="8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963"/>
                            </p:stCondLst>
                            <p:childTnLst>
                              <p:par>
                                <p:cTn id="135" presetID="58" presetClass="entr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6463"/>
                            </p:stCondLst>
                            <p:childTnLst>
                              <p:par>
                                <p:cTn id="143" presetID="17" presetClass="exit" presetSubtype="10" fill="hold" grpId="3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0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53" dur="123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54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5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56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5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8963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963"/>
                            </p:stCondLst>
                            <p:childTnLst>
                              <p:par>
                                <p:cTn id="17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1963"/>
                            </p:stCondLst>
                            <p:childTnLst>
                              <p:par>
                                <p:cTn id="189" presetID="58" presetClass="entr" presetSubtype="0" accel="10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2463"/>
                            </p:stCondLst>
                            <p:childTnLst>
                              <p:par>
                                <p:cTn id="197" presetID="17" presetClass="exit" presetSubtype="10" fill="hold" grpId="9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963"/>
                            </p:stCondLst>
                            <p:childTnLst>
                              <p:par>
                                <p:cTn id="202" presetID="58" presetClass="entr" presetSubtype="0" accel="10000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6463"/>
                            </p:stCondLst>
                            <p:childTnLst>
                              <p:par>
                                <p:cTn id="210" presetID="17" presetClass="exit" presetSubtype="10" fill="hold" grpId="5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0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70" dur="123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71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7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73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7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8" dur="8963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0963"/>
                            </p:stCondLst>
                            <p:childTnLst>
                              <p:par>
                                <p:cTn id="29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11963"/>
                            </p:stCondLst>
                            <p:childTnLst>
                              <p:par>
                                <p:cTn id="306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2463"/>
                            </p:stCondLst>
                            <p:childTnLst>
                              <p:par>
                                <p:cTn id="314" presetID="17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7963"/>
                            </p:stCondLst>
                            <p:childTnLst>
                              <p:par>
                                <p:cTn id="319" presetID="58" presetClass="entr" presetSubtype="0" accel="10000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8463"/>
                            </p:stCondLst>
                            <p:childTnLst>
                              <p:par>
                                <p:cTn id="327" presetID="17" presetClass="exit" presetSubtype="10" fill="hold" grpId="9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337" dur="123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338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33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340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4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4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5" dur="8963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0963"/>
                            </p:stCondLst>
                            <p:childTnLst>
                              <p:par>
                                <p:cTn id="3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1963"/>
                            </p:stCondLst>
                            <p:childTnLst>
                              <p:par>
                                <p:cTn id="373" presetID="58" presetClass="entr" presetSubtype="0" ac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63"/>
                            </p:stCondLst>
                            <p:childTnLst>
                              <p:par>
                                <p:cTn id="381" presetID="17" presetClass="exit" presetSubtype="10" fill="hold" grpId="3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7963"/>
                            </p:stCondLst>
                            <p:childTnLst>
                              <p:par>
                                <p:cTn id="386" presetID="58" presetClass="entr" presetSubtype="0" accel="10000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8463"/>
                            </p:stCondLst>
                            <p:childTnLst>
                              <p:par>
                                <p:cTn id="394" presetID="17" presetClass="exit" presetSubtype="10" fill="hold" grpId="8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9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audio>
              <p:cMediaNode vol="2000" showWhenStopped="0">
                <p:cTn id="39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100000" showWhenStopped="0">
                <p:cTn id="3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40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1" fill="hold">
                      <p:stCondLst>
                        <p:cond delay="0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40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4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5" fill="hold">
                      <p:stCondLst>
                        <p:cond delay="0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41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4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0" grpId="0" animBg="1"/>
      <p:bldP spid="39" grpId="0" animBg="1"/>
      <p:bldP spid="31" grpId="0" animBg="1"/>
      <p:bldP spid="40" grpId="0" animBg="1"/>
      <p:bldP spid="41" grpId="0" animBg="1"/>
      <p:bldP spid="22" grpId="0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3" grpId="6" animBg="1"/>
      <p:bldP spid="33" grpId="7" animBg="1"/>
      <p:bldP spid="33" grpId="8" animBg="1"/>
      <p:bldP spid="33" grpId="9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57827" y="0"/>
            <a:ext cx="10259654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7543" y="0"/>
            <a:ext cx="10239087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allway_Template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7543" y="0"/>
            <a:ext cx="10239087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3654" y="0"/>
            <a:ext cx="10231309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56108" y="0"/>
            <a:ext cx="10256216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">
        <p14:prism isContent="1" isInverted="1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allway_Template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7543" y="0"/>
            <a:ext cx="10239087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3654" y="0"/>
            <a:ext cx="10231309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56108" y="0"/>
            <a:ext cx="10256216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">
        <p14:prism isContent="1" isInverted="1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allway_Template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7543" y="0"/>
            <a:ext cx="10239087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3654" y="0"/>
            <a:ext cx="10231309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Hall" descr="Hallway_Template5.png"/>
          <p:cNvPicPr>
            <a:picLocks noGrp="1" noChangeAspect="1"/>
          </p:cNvPicPr>
          <p:nvPr>
            <p:ph idx="1"/>
          </p:nvPr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57827" y="0"/>
            <a:ext cx="10259654" cy="6858000"/>
          </a:xfrm>
        </p:spPr>
      </p:pic>
      <p:sp>
        <p:nvSpPr>
          <p:cNvPr id="13" name="Rounded Rectangle 12"/>
          <p:cNvSpPr/>
          <p:nvPr/>
        </p:nvSpPr>
        <p:spPr>
          <a:xfrm>
            <a:off x="0" y="228600"/>
            <a:ext cx="9144000" cy="1752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Foot" descr="Footprint, Left Foot, Barefoot, Baby, Feet, Step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304800"/>
            <a:ext cx="1257657" cy="1600200"/>
          </a:xfrm>
          <a:prstGeom prst="rect">
            <a:avLst/>
          </a:prstGeom>
          <a:noFill/>
        </p:spPr>
      </p:pic>
      <p:pic>
        <p:nvPicPr>
          <p:cNvPr id="1040" name="Hand" descr="Hand, Print, Palm, Blue, Human, Paint, Finger, Ar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33800" y="304800"/>
            <a:ext cx="1687196" cy="1600200"/>
          </a:xfrm>
          <a:prstGeom prst="rect">
            <a:avLst/>
          </a:prstGeom>
          <a:noFill/>
        </p:spPr>
      </p:pic>
      <p:pic>
        <p:nvPicPr>
          <p:cNvPr id="1053" name="Eye" descr="C:\Users\Sean\AppData\Local\Microsoft\Windows\Temporary Internet Files\Content.IE5\XYSEWUBU\MC900238189[1].wmf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" y="381000"/>
            <a:ext cx="2057400" cy="1301445"/>
          </a:xfrm>
          <a:prstGeom prst="rect">
            <a:avLst/>
          </a:prstGeom>
          <a:noFill/>
        </p:spPr>
      </p:pic>
      <p:sp>
        <p:nvSpPr>
          <p:cNvPr id="1059" name="AutoShape 35" descr="https://openclipart.org/image/300px/svg_to_png/186971/heart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0" name="Heart" descr="C:\Users\Sean\AppData\Local\Microsoft\Windows\Temporary Internet Files\Content.IE5\BT2FEEN7\MC900434858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86400" y="152400"/>
            <a:ext cx="1714500" cy="1714500"/>
          </a:xfrm>
          <a:prstGeom prst="rect">
            <a:avLst/>
          </a:prstGeom>
          <a:noFill/>
        </p:spPr>
      </p:pic>
      <p:pic>
        <p:nvPicPr>
          <p:cNvPr id="128002" name="Ear" descr="Ear, Listen, Hear, Gossip, Sound, Whispering, Secrets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304800"/>
            <a:ext cx="990600" cy="1651001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9144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ro Power 1"/>
          <p:cNvSpPr/>
          <p:nvPr/>
        </p:nvSpPr>
        <p:spPr>
          <a:xfrm>
            <a:off x="914400" y="5562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ro Power 2"/>
          <p:cNvSpPr/>
          <p:nvPr/>
        </p:nvSpPr>
        <p:spPr>
          <a:xfrm>
            <a:off x="914400" y="49530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nemy Power 2"/>
          <p:cNvSpPr/>
          <p:nvPr/>
        </p:nvSpPr>
        <p:spPr>
          <a:xfrm>
            <a:off x="7315200" y="2514600"/>
            <a:ext cx="9144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>
            <a:off x="-304800" y="1981200"/>
            <a:ext cx="4495800" cy="53340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2" name="Parallelogram 31"/>
          <p:cNvSpPr/>
          <p:nvPr/>
        </p:nvSpPr>
        <p:spPr>
          <a:xfrm>
            <a:off x="5486400" y="1981200"/>
            <a:ext cx="3886200" cy="533400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BYSTANDER EFFECT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39" name="Enemy Power 5"/>
          <p:cNvSpPr/>
          <p:nvPr/>
        </p:nvSpPr>
        <p:spPr>
          <a:xfrm>
            <a:off x="7315200" y="3733800"/>
            <a:ext cx="9144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nemy Power 6"/>
          <p:cNvSpPr/>
          <p:nvPr/>
        </p:nvSpPr>
        <p:spPr>
          <a:xfrm>
            <a:off x="7315200" y="3124200"/>
            <a:ext cx="9144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Bystander Effect" descr="BystanderEffect0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24000" y="1143000"/>
            <a:ext cx="6934200" cy="598099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0" name="Enemy Power 4"/>
          <p:cNvSpPr/>
          <p:nvPr/>
        </p:nvSpPr>
        <p:spPr>
          <a:xfrm>
            <a:off x="7315200" y="4343400"/>
            <a:ext cx="9144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nemy Power 3"/>
          <p:cNvSpPr/>
          <p:nvPr/>
        </p:nvSpPr>
        <p:spPr>
          <a:xfrm>
            <a:off x="7315200" y="4953000"/>
            <a:ext cx="9144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nemy Power 1"/>
          <p:cNvSpPr/>
          <p:nvPr/>
        </p:nvSpPr>
        <p:spPr>
          <a:xfrm>
            <a:off x="7315200" y="5562600"/>
            <a:ext cx="9144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BoxCat_Games_-_05_-_Battle_Bos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grpSp>
        <p:nvGrpSpPr>
          <p:cNvPr id="37" name="BE Eyes"/>
          <p:cNvGrpSpPr/>
          <p:nvPr/>
        </p:nvGrpSpPr>
        <p:grpSpPr>
          <a:xfrm>
            <a:off x="3429000" y="3048000"/>
            <a:ext cx="381000" cy="228600"/>
            <a:chOff x="3429000" y="3048000"/>
            <a:chExt cx="381000" cy="228600"/>
          </a:xfrm>
        </p:grpSpPr>
        <p:sp>
          <p:nvSpPr>
            <p:cNvPr id="35" name="Oval 34"/>
            <p:cNvSpPr/>
            <p:nvPr/>
          </p:nvSpPr>
          <p:spPr>
            <a:xfrm>
              <a:off x="3429000" y="3048000"/>
              <a:ext cx="152400" cy="2286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657600" y="3048000"/>
              <a:ext cx="152400" cy="2286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Creepy_Laugh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42" name="Hero Power 2"/>
          <p:cNvSpPr/>
          <p:nvPr/>
        </p:nvSpPr>
        <p:spPr>
          <a:xfrm>
            <a:off x="7334428" y="5562600"/>
            <a:ext cx="914400" cy="609600"/>
          </a:xfrm>
          <a:prstGeom prst="round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Hero Power 2"/>
          <p:cNvSpPr/>
          <p:nvPr/>
        </p:nvSpPr>
        <p:spPr>
          <a:xfrm>
            <a:off x="7334428" y="4953000"/>
            <a:ext cx="914400" cy="609600"/>
          </a:xfrm>
          <a:prstGeom prst="round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51003"/>
      </p:ext>
    </p:extLst>
  </p:cSld>
  <p:clrMapOvr>
    <a:masterClrMapping/>
  </p:clrMapOvr>
  <p:transition>
    <p:sndAc>
      <p:stSnd>
        <p:snd r:embed="rId7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0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1280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10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1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10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100000"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allway_Templat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">
        <p14:prism dir="r" isContent="1" isInverted="1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Hallway_Template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73989" y="0"/>
            <a:ext cx="10291978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57827" y="0"/>
            <a:ext cx="10259654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all" descr="Hallway_Template5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557827" y="0"/>
            <a:ext cx="10259654" cy="6858000"/>
          </a:xfrm>
        </p:spPr>
      </p:pic>
      <p:pic>
        <p:nvPicPr>
          <p:cNvPr id="1029" name="Green Meanie" descr="C:\Users\Sean\AppData\Local\Microsoft\Windows\Temporary Internet Files\Content.IE5\BT2FEEN7\MC90005757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2633998"/>
            <a:ext cx="3490417" cy="386833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3" name="Rounded Rectangle 12"/>
          <p:cNvSpPr/>
          <p:nvPr/>
        </p:nvSpPr>
        <p:spPr>
          <a:xfrm>
            <a:off x="0" y="228600"/>
            <a:ext cx="9144000" cy="1752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Foot" descr="Footprint, Left Foot, Barefoot, Baby, Feet, Step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304800"/>
            <a:ext cx="1257657" cy="1600200"/>
          </a:xfrm>
          <a:prstGeom prst="rect">
            <a:avLst/>
          </a:prstGeom>
          <a:noFill/>
        </p:spPr>
      </p:pic>
      <p:pic>
        <p:nvPicPr>
          <p:cNvPr id="1040" name="Hand" descr="Hand, Print, Palm, Blue, Human, Paint, Finger, 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304800"/>
            <a:ext cx="1687196" cy="1600200"/>
          </a:xfrm>
          <a:prstGeom prst="rect">
            <a:avLst/>
          </a:prstGeom>
          <a:noFill/>
        </p:spPr>
      </p:pic>
      <p:pic>
        <p:nvPicPr>
          <p:cNvPr id="1053" name="Eye" descr="C:\Users\Sean\AppData\Local\Microsoft\Windows\Temporary Internet Files\Content.IE5\XYSEWUBU\MC900238189[1].wmf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" y="381000"/>
            <a:ext cx="2057400" cy="1301445"/>
          </a:xfrm>
          <a:prstGeom prst="rect">
            <a:avLst/>
          </a:prstGeom>
          <a:noFill/>
        </p:spPr>
      </p:pic>
      <p:sp>
        <p:nvSpPr>
          <p:cNvPr id="1059" name="AutoShape 35" descr="https://openclipart.org/image/300px/svg_to_png/186971/heart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0" name="Heart" descr="C:\Users\Sean\AppData\Local\Microsoft\Windows\Temporary Internet Files\Content.IE5\BT2FEEN7\MC900434858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152400"/>
            <a:ext cx="1714500" cy="1714500"/>
          </a:xfrm>
          <a:prstGeom prst="rect">
            <a:avLst/>
          </a:prstGeom>
          <a:noFill/>
        </p:spPr>
      </p:pic>
      <p:pic>
        <p:nvPicPr>
          <p:cNvPr id="128002" name="Ear" descr="Ear, Listen, Hear, Gossip, Sound, Whispering, Secrets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304800"/>
            <a:ext cx="990600" cy="1651001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9144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ro Power 1"/>
          <p:cNvSpPr/>
          <p:nvPr/>
        </p:nvSpPr>
        <p:spPr>
          <a:xfrm>
            <a:off x="914400" y="5562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ro Power 2"/>
          <p:cNvSpPr/>
          <p:nvPr/>
        </p:nvSpPr>
        <p:spPr>
          <a:xfrm>
            <a:off x="914400" y="49530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ro Power 3"/>
          <p:cNvSpPr/>
          <p:nvPr/>
        </p:nvSpPr>
        <p:spPr>
          <a:xfrm>
            <a:off x="914400" y="43434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ro Power 4"/>
          <p:cNvSpPr/>
          <p:nvPr/>
        </p:nvSpPr>
        <p:spPr>
          <a:xfrm>
            <a:off x="914400" y="37338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ro Power 5"/>
          <p:cNvSpPr/>
          <p:nvPr/>
        </p:nvSpPr>
        <p:spPr>
          <a:xfrm>
            <a:off x="914400" y="31242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ro Power 6"/>
          <p:cNvSpPr/>
          <p:nvPr/>
        </p:nvSpPr>
        <p:spPr>
          <a:xfrm>
            <a:off x="914400" y="2514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nemy Power 1"/>
          <p:cNvSpPr/>
          <p:nvPr/>
        </p:nvSpPr>
        <p:spPr>
          <a:xfrm>
            <a:off x="7315200" y="4343400"/>
            <a:ext cx="914400" cy="1828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>
            <a:off x="-304800" y="1981200"/>
            <a:ext cx="4495800" cy="53340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2" name="Parallelogram 31"/>
          <p:cNvSpPr/>
          <p:nvPr/>
        </p:nvSpPr>
        <p:spPr>
          <a:xfrm>
            <a:off x="5791200" y="1981200"/>
            <a:ext cx="3810000" cy="533400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GREEN MEANIE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30" name="Enemy Power 2"/>
          <p:cNvSpPr/>
          <p:nvPr/>
        </p:nvSpPr>
        <p:spPr>
          <a:xfrm>
            <a:off x="7315200" y="2514600"/>
            <a:ext cx="914400" cy="1828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-1 Hero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– 1 Upstander Power Point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3" name="+1 Enemy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GREEN MEANIE</a:t>
            </a:r>
          </a:p>
          <a:p>
            <a:pPr algn="ctr"/>
            <a:r>
              <a:rPr lang="en-US" sz="2400" dirty="0" smtClean="0">
                <a:latin typeface="Arial Black" pitchFamily="34" charset="0"/>
              </a:rPr>
              <a:t>+ 3 Upstander Power Points</a:t>
            </a:r>
            <a:endParaRPr lang="en-US" sz="2400" dirty="0">
              <a:latin typeface="Arial Black" pitchFamily="34" charset="0"/>
            </a:endParaRPr>
          </a:p>
        </p:txBody>
      </p:sp>
      <p:pic>
        <p:nvPicPr>
          <p:cNvPr id="34" name="BoxCat_Games_-_05_-_Battle_Bos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34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4" name="bomb.wav"/>
          </p:stSnd>
        </p:sndAc>
      </p:transition>
    </mc:Choice>
    <mc:Fallback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45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7" presetClass="exit" presetSubtype="1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8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8" presetClass="entr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xit" presetSubtype="10" fill="hold" grpId="3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0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8" presetClass="entr" presetSubtype="0" accel="10000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7" presetClass="exit" presetSubtype="10" fill="hold" grpId="5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7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8" presetClass="entr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7" presetClass="exit" presetSubtype="10" fill="hold" grpId="3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audio>
              <p:cMediaNode vol="1515" showWhenStopped="0">
                <p:cTn id="16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0" grpId="0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33" grpId="0" animBg="1"/>
      <p:bldP spid="33" grpId="1" animBg="1"/>
      <p:bldP spid="33" grpId="2" animBg="1"/>
      <p:bldP spid="33" grpId="3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56108" y="0"/>
            <a:ext cx="10256216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7543" y="0"/>
            <a:ext cx="10239087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3654" y="0"/>
            <a:ext cx="10231309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allway_Template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7543" y="0"/>
            <a:ext cx="10239087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">
        <p14:prism dir="r" isContent="1" isInverted="1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3654" y="0"/>
            <a:ext cx="10231309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all" descr="Hallway_Template5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557827" y="0"/>
            <a:ext cx="10259654" cy="6858000"/>
          </a:xfrm>
        </p:spPr>
      </p:pic>
      <p:pic>
        <p:nvPicPr>
          <p:cNvPr id="1029" name="Green Meanie" descr="C:\Users\Sean\AppData\Local\Microsoft\Windows\Temporary Internet Files\Content.IE5\BT2FEEN7\MC90005757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2633998"/>
            <a:ext cx="3490417" cy="386833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3" name="Rounded Rectangle 12"/>
          <p:cNvSpPr/>
          <p:nvPr/>
        </p:nvSpPr>
        <p:spPr>
          <a:xfrm>
            <a:off x="0" y="228600"/>
            <a:ext cx="9144000" cy="1752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Foot" descr="Footprint, Left Foot, Barefoot, Baby, Feet, Step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304800"/>
            <a:ext cx="1257657" cy="1600200"/>
          </a:xfrm>
          <a:prstGeom prst="rect">
            <a:avLst/>
          </a:prstGeom>
          <a:noFill/>
        </p:spPr>
      </p:pic>
      <p:pic>
        <p:nvPicPr>
          <p:cNvPr id="1040" name="Hand" descr="Hand, Print, Palm, Blue, Human, Paint, Finger, 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304800"/>
            <a:ext cx="1687196" cy="1600200"/>
          </a:xfrm>
          <a:prstGeom prst="rect">
            <a:avLst/>
          </a:prstGeom>
          <a:noFill/>
        </p:spPr>
      </p:pic>
      <p:pic>
        <p:nvPicPr>
          <p:cNvPr id="1053" name="Eye" descr="C:\Users\Sean\AppData\Local\Microsoft\Windows\Temporary Internet Files\Content.IE5\XYSEWUBU\MC900238189[1].wmf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" y="381000"/>
            <a:ext cx="2057400" cy="1301445"/>
          </a:xfrm>
          <a:prstGeom prst="rect">
            <a:avLst/>
          </a:prstGeom>
          <a:noFill/>
        </p:spPr>
      </p:pic>
      <p:sp>
        <p:nvSpPr>
          <p:cNvPr id="1059" name="AutoShape 35" descr="https://openclipart.org/image/300px/svg_to_png/186971/heart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8002" name="Ear" descr="Ear, Listen, Hear, Gossip, Sound, Whispering, Secrets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304800"/>
            <a:ext cx="990600" cy="1651001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9144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ro Power 1"/>
          <p:cNvSpPr/>
          <p:nvPr/>
        </p:nvSpPr>
        <p:spPr>
          <a:xfrm>
            <a:off x="914400" y="5562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ro Power 2"/>
          <p:cNvSpPr/>
          <p:nvPr/>
        </p:nvSpPr>
        <p:spPr>
          <a:xfrm>
            <a:off x="914400" y="49530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ro Power 3"/>
          <p:cNvSpPr/>
          <p:nvPr/>
        </p:nvSpPr>
        <p:spPr>
          <a:xfrm>
            <a:off x="914400" y="43434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ro Power 4"/>
          <p:cNvSpPr/>
          <p:nvPr/>
        </p:nvSpPr>
        <p:spPr>
          <a:xfrm>
            <a:off x="914400" y="37338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ro Power 5"/>
          <p:cNvSpPr/>
          <p:nvPr/>
        </p:nvSpPr>
        <p:spPr>
          <a:xfrm>
            <a:off x="914400" y="31242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ro Power 6"/>
          <p:cNvSpPr/>
          <p:nvPr/>
        </p:nvSpPr>
        <p:spPr>
          <a:xfrm>
            <a:off x="914400" y="2514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>
            <a:off x="-304800" y="1981200"/>
            <a:ext cx="4495800" cy="53340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2" name="Parallelogram 31"/>
          <p:cNvSpPr/>
          <p:nvPr/>
        </p:nvSpPr>
        <p:spPr>
          <a:xfrm>
            <a:off x="5791200" y="1981200"/>
            <a:ext cx="3810000" cy="533400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GREEN MEANIE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30" name="Enemy Power 2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+1 Enemy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GREEN MEANIE</a:t>
            </a:r>
          </a:p>
          <a:p>
            <a:pPr algn="ctr"/>
            <a:r>
              <a:rPr lang="en-US" sz="2400" dirty="0" smtClean="0">
                <a:latin typeface="Arial Black" pitchFamily="34" charset="0"/>
              </a:rPr>
              <a:t>+ 6 Upstander Power Points</a:t>
            </a:r>
            <a:endParaRPr lang="en-US" sz="2400" dirty="0">
              <a:latin typeface="Arial Black" pitchFamily="34" charset="0"/>
            </a:endParaRPr>
          </a:p>
        </p:txBody>
      </p:sp>
      <p:pic>
        <p:nvPicPr>
          <p:cNvPr id="27" name="Heart" descr="C:\Users\Sean\AppData\Local\Microsoft\Windows\Temporary Internet Files\Content.IE5\BT2FEEN7\MC900434858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86400" y="152400"/>
            <a:ext cx="1714500" cy="1714500"/>
          </a:xfrm>
          <a:prstGeom prst="rect">
            <a:avLst/>
          </a:prstGeom>
          <a:noFill/>
        </p:spPr>
      </p:pic>
      <p:sp>
        <p:nvSpPr>
          <p:cNvPr id="29" name="-1 Hero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– 1 Upstander Power Point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4" name="BoxCat_Games_-_05_-_Battle_Bos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28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  <p:sndAc>
          <p:stSnd>
            <p:snd r:embed="rId4" name="bomb.wav"/>
          </p:stSnd>
        </p:sndAc>
      </p:transition>
    </mc:Choice>
    <mc:Fallback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45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8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7" presetClass="exit" presetSubtype="1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0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8" presetClass="entr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7" presetClass="exit" presetSubtype="10" fill="hold" grpId="3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58" presetClass="entr" presetSubtype="0" accel="10000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7" presetClass="exit" presetSubtype="10" fill="hold" grpId="5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58" presetClass="entr" presetSubtype="0" accel="10000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7" presetClass="exit" presetSubtype="10" fill="hold" grpId="7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audio>
              <p:cMediaNode vol="3030" showWhenStopped="0">
                <p:cTn id="16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0" grpId="0" animBg="1"/>
      <p:bldP spid="33" grpId="0" animBg="1"/>
      <p:bldP spid="33" grpId="1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allway_Templat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Hallway_Template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73989" y="0"/>
            <a:ext cx="10291978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57827" y="0"/>
            <a:ext cx="10259654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all" descr="Hallway_Template5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557827" y="0"/>
            <a:ext cx="10259654" cy="6858000"/>
          </a:xfrm>
        </p:spPr>
      </p:pic>
      <p:sp>
        <p:nvSpPr>
          <p:cNvPr id="13" name="Rounded Rectangle 12"/>
          <p:cNvSpPr/>
          <p:nvPr/>
        </p:nvSpPr>
        <p:spPr>
          <a:xfrm>
            <a:off x="0" y="228600"/>
            <a:ext cx="9144000" cy="1752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Foot" descr="Footprint, Left Foot, Barefoot, Baby, Feet, St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04800"/>
            <a:ext cx="1257657" cy="1600200"/>
          </a:xfrm>
          <a:prstGeom prst="rect">
            <a:avLst/>
          </a:prstGeom>
          <a:noFill/>
        </p:spPr>
      </p:pic>
      <p:pic>
        <p:nvPicPr>
          <p:cNvPr id="1040" name="Hand" descr="Hand, Print, Palm, Blue, Human, Paint, Finger, 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304800"/>
            <a:ext cx="1687196" cy="1600200"/>
          </a:xfrm>
          <a:prstGeom prst="rect">
            <a:avLst/>
          </a:prstGeom>
          <a:noFill/>
        </p:spPr>
      </p:pic>
      <p:pic>
        <p:nvPicPr>
          <p:cNvPr id="1053" name="Eye" descr="C:\Users\Sean\AppData\Local\Microsoft\Windows\Temporary Internet Files\Content.IE5\XYSEWUBU\MC900238189[1].wmf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" y="381000"/>
            <a:ext cx="2057400" cy="1301445"/>
          </a:xfrm>
          <a:prstGeom prst="rect">
            <a:avLst/>
          </a:prstGeom>
          <a:noFill/>
        </p:spPr>
      </p:pic>
      <p:sp>
        <p:nvSpPr>
          <p:cNvPr id="1059" name="AutoShape 35" descr="https://openclipart.org/image/300px/svg_to_png/186971/heart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8002" name="Ear" descr="Ear, Listen, Hear, Gossip, Sound, Whispering, Secrets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304800"/>
            <a:ext cx="990600" cy="1651001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9144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ro Power 1"/>
          <p:cNvSpPr/>
          <p:nvPr/>
        </p:nvSpPr>
        <p:spPr>
          <a:xfrm>
            <a:off x="914400" y="5562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ro Power 2"/>
          <p:cNvSpPr/>
          <p:nvPr/>
        </p:nvSpPr>
        <p:spPr>
          <a:xfrm>
            <a:off x="914400" y="49530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ro Power 3"/>
          <p:cNvSpPr/>
          <p:nvPr/>
        </p:nvSpPr>
        <p:spPr>
          <a:xfrm>
            <a:off x="914400" y="43434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ro Power 4"/>
          <p:cNvSpPr/>
          <p:nvPr/>
        </p:nvSpPr>
        <p:spPr>
          <a:xfrm>
            <a:off x="914400" y="37338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ro Power 5"/>
          <p:cNvSpPr/>
          <p:nvPr/>
        </p:nvSpPr>
        <p:spPr>
          <a:xfrm>
            <a:off x="914400" y="31242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ro Power 6"/>
          <p:cNvSpPr/>
          <p:nvPr/>
        </p:nvSpPr>
        <p:spPr>
          <a:xfrm>
            <a:off x="914400" y="2514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>
            <a:off x="-304800" y="1981200"/>
            <a:ext cx="4495800" cy="53340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2" name="Parallelogram 31"/>
          <p:cNvSpPr/>
          <p:nvPr/>
        </p:nvSpPr>
        <p:spPr>
          <a:xfrm>
            <a:off x="5791200" y="1981200"/>
            <a:ext cx="3810000" cy="533400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PUMPKIN HEAD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30" name="Enemy Power 2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Heart" descr="C:\Users\Sean\AppData\Local\Microsoft\Windows\Temporary Internet Files\Content.IE5\BT2FEEN7\MC900434858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152400"/>
            <a:ext cx="1714500" cy="1714500"/>
          </a:xfrm>
          <a:prstGeom prst="rect">
            <a:avLst/>
          </a:prstGeom>
          <a:noFill/>
        </p:spPr>
      </p:pic>
      <p:pic>
        <p:nvPicPr>
          <p:cNvPr id="34" name="BoxCat_Games_-_05_-_Battle_Bos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6" name="Picture 4" descr="Monster, Demon, Devil, Evil, Alien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0" y="2667000"/>
            <a:ext cx="3285052" cy="38862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1" name="Picture 4" descr="Head, Eyes, Food, Pumpkin, Cartoon, Light, Mouth, Pla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37088" y="1822191"/>
            <a:ext cx="2530312" cy="2749810"/>
          </a:xfrm>
          <a:prstGeom prst="rect">
            <a:avLst/>
          </a:prstGeom>
          <a:noFill/>
        </p:spPr>
      </p:pic>
      <p:sp>
        <p:nvSpPr>
          <p:cNvPr id="29" name="-1 Hero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– 1 Upstander Power Point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3" name="+1 Enemy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PUMPKIN HEAD</a:t>
            </a:r>
          </a:p>
          <a:p>
            <a:pPr algn="ctr"/>
            <a:r>
              <a:rPr lang="en-US" sz="2400" dirty="0" smtClean="0">
                <a:latin typeface="Arial Black" pitchFamily="34" charset="0"/>
              </a:rPr>
              <a:t>+ 6 Upstander Power Points</a:t>
            </a:r>
            <a:endParaRPr lang="en-US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056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4" name="bomb.wav"/>
          </p:stSnd>
        </p:sndAc>
      </p:transition>
    </mc:Choice>
    <mc:Fallback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5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7" presetClass="exit" presetSubtype="1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7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0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05" dur="123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06" dur="123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08" dur="123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0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8" presetClass="entr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7" presetClass="exit" presetSubtype="10" fill="hold" grpId="3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8" presetClass="entr" presetSubtype="0" accel="10000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7" presetClass="exit" presetSubtype="10" fill="hold" grpId="5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58" presetClass="entr" presetSubtype="0" accel="10000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7" presetClass="exit" presetSubtype="10" fill="hold" grpId="7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audio>
              <p:cMediaNode vol="2000" showWhenStopped="0">
                <p:cTn id="17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0" grpId="0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33" grpId="0" animBg="1"/>
      <p:bldP spid="33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7543" y="0"/>
            <a:ext cx="10239087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3654" y="0"/>
            <a:ext cx="10231309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allway_Templat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">
        <p14:prism dir="r" isContent="1" isInverted="1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allway_Templat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Hallway_Template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73989" y="0"/>
            <a:ext cx="10291978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Hallway_Template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73989" y="0"/>
            <a:ext cx="10291978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all" descr="Hallway_Template5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557827" y="0"/>
            <a:ext cx="10259654" cy="6858000"/>
          </a:xfrm>
        </p:spPr>
      </p:pic>
      <p:pic>
        <p:nvPicPr>
          <p:cNvPr id="1029" name="Green Meanie" descr="C:\Users\Sean\AppData\Local\Microsoft\Windows\Temporary Internet Files\Content.IE5\BT2FEEN7\MC90005757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2633998"/>
            <a:ext cx="3490417" cy="386833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3" name="Rounded Rectangle 12"/>
          <p:cNvSpPr/>
          <p:nvPr/>
        </p:nvSpPr>
        <p:spPr>
          <a:xfrm>
            <a:off x="0" y="228600"/>
            <a:ext cx="9144000" cy="1752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Foot" descr="Footprint, Left Foot, Barefoot, Baby, Feet, Step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304800"/>
            <a:ext cx="1257657" cy="1600200"/>
          </a:xfrm>
          <a:prstGeom prst="rect">
            <a:avLst/>
          </a:prstGeom>
          <a:noFill/>
        </p:spPr>
      </p:pic>
      <p:pic>
        <p:nvPicPr>
          <p:cNvPr id="1040" name="Hand" descr="Hand, Print, Palm, Blue, Human, Paint, Finger, 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304800"/>
            <a:ext cx="1687196" cy="1600200"/>
          </a:xfrm>
          <a:prstGeom prst="rect">
            <a:avLst/>
          </a:prstGeom>
          <a:noFill/>
        </p:spPr>
      </p:pic>
      <p:pic>
        <p:nvPicPr>
          <p:cNvPr id="1053" name="Eye" descr="C:\Users\Sean\AppData\Local\Microsoft\Windows\Temporary Internet Files\Content.IE5\XYSEWUBU\MC900238189[1].wmf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" y="381000"/>
            <a:ext cx="2057400" cy="1301445"/>
          </a:xfrm>
          <a:prstGeom prst="rect">
            <a:avLst/>
          </a:prstGeom>
          <a:noFill/>
        </p:spPr>
      </p:pic>
      <p:sp>
        <p:nvSpPr>
          <p:cNvPr id="1059" name="AutoShape 35" descr="https://openclipart.org/image/300px/svg_to_png/186971/heart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0" name="Heart" descr="C:\Users\Sean\AppData\Local\Microsoft\Windows\Temporary Internet Files\Content.IE5\BT2FEEN7\MC900434858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152400"/>
            <a:ext cx="1714500" cy="1714500"/>
          </a:xfrm>
          <a:prstGeom prst="rect">
            <a:avLst/>
          </a:prstGeom>
          <a:noFill/>
        </p:spPr>
      </p:pic>
      <p:pic>
        <p:nvPicPr>
          <p:cNvPr id="128002" name="Ear" descr="Ear, Listen, Hear, Gossip, Sound, Whispering, Secrets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304800"/>
            <a:ext cx="990600" cy="1651001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9144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ro Power 1"/>
          <p:cNvSpPr/>
          <p:nvPr/>
        </p:nvSpPr>
        <p:spPr>
          <a:xfrm>
            <a:off x="914400" y="5562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ro Power 2"/>
          <p:cNvSpPr/>
          <p:nvPr/>
        </p:nvSpPr>
        <p:spPr>
          <a:xfrm>
            <a:off x="914400" y="49530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ro Power 3"/>
          <p:cNvSpPr/>
          <p:nvPr/>
        </p:nvSpPr>
        <p:spPr>
          <a:xfrm>
            <a:off x="914400" y="43434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ro Power 4"/>
          <p:cNvSpPr/>
          <p:nvPr/>
        </p:nvSpPr>
        <p:spPr>
          <a:xfrm>
            <a:off x="914400" y="37338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ro Power 5"/>
          <p:cNvSpPr/>
          <p:nvPr/>
        </p:nvSpPr>
        <p:spPr>
          <a:xfrm>
            <a:off x="914400" y="31242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ro Power 6"/>
          <p:cNvSpPr/>
          <p:nvPr/>
        </p:nvSpPr>
        <p:spPr>
          <a:xfrm>
            <a:off x="914400" y="2514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nemy Power 1"/>
          <p:cNvSpPr/>
          <p:nvPr/>
        </p:nvSpPr>
        <p:spPr>
          <a:xfrm>
            <a:off x="7315200" y="4343400"/>
            <a:ext cx="914400" cy="1828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>
            <a:off x="-304800" y="1981200"/>
            <a:ext cx="4495800" cy="53340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2" name="Parallelogram 31"/>
          <p:cNvSpPr/>
          <p:nvPr/>
        </p:nvSpPr>
        <p:spPr>
          <a:xfrm>
            <a:off x="5791200" y="1981200"/>
            <a:ext cx="3810000" cy="533400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GREEN MEANIE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30" name="Enemy Power 2"/>
          <p:cNvSpPr/>
          <p:nvPr/>
        </p:nvSpPr>
        <p:spPr>
          <a:xfrm>
            <a:off x="7315200" y="2514600"/>
            <a:ext cx="914400" cy="1828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-1 Hero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– 1 Upstander Power Point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3" name="+1 Enemy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GREEN MEANIE</a:t>
            </a:r>
          </a:p>
          <a:p>
            <a:pPr algn="ctr"/>
            <a:r>
              <a:rPr lang="en-US" sz="2400" dirty="0" smtClean="0">
                <a:latin typeface="Arial Black" pitchFamily="34" charset="0"/>
              </a:rPr>
              <a:t>+ 3 Upstander Power Points</a:t>
            </a:r>
            <a:endParaRPr lang="en-US" sz="2400" dirty="0">
              <a:latin typeface="Arial Black" pitchFamily="34" charset="0"/>
            </a:endParaRPr>
          </a:p>
        </p:txBody>
      </p:sp>
      <p:pic>
        <p:nvPicPr>
          <p:cNvPr id="34" name="BoxCat_Games_-_05_-_Battle_Bos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7" presetClass="exit" presetSubtype="1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8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8" presetClass="entr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xit" presetSubtype="10" fill="hold" grpId="3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0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8" presetClass="entr" presetSubtype="0" accel="10000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7" presetClass="exit" presetSubtype="10" fill="hold" grpId="5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7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8" presetClass="entr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7" presetClass="exit" presetSubtype="10" fill="hold" grpId="3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audio>
              <p:cMediaNode vol="2000" showWhenStopped="0">
                <p:cTn id="16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0" grpId="0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33" grpId="0" animBg="1"/>
      <p:bldP spid="33" grpId="1" animBg="1"/>
      <p:bldP spid="33" grpId="2" animBg="1"/>
      <p:bldP spid="33" grpId="3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57827" y="0"/>
            <a:ext cx="10259654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57827" y="0"/>
            <a:ext cx="10259654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56108" y="0"/>
            <a:ext cx="10256216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56108" y="0"/>
            <a:ext cx="10256216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7543" y="0"/>
            <a:ext cx="10239087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7543" y="0"/>
            <a:ext cx="10239087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allway_Template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7543" y="0"/>
            <a:ext cx="10239087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3654" y="0"/>
            <a:ext cx="10231309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Hallway_Template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73989" y="0"/>
            <a:ext cx="10291978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">
        <p14:prism dir="r" isContent="1" isInverted="1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57827" y="0"/>
            <a:ext cx="10259654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all" descr="Hallway_Template5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557827" y="0"/>
            <a:ext cx="10259654" cy="6858000"/>
          </a:xfrm>
        </p:spPr>
      </p:pic>
      <p:pic>
        <p:nvPicPr>
          <p:cNvPr id="1029" name="Green Meanie" descr="C:\Users\Sean\AppData\Local\Microsoft\Windows\Temporary Internet Files\Content.IE5\BT2FEEN7\MC90005757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2633998"/>
            <a:ext cx="3490417" cy="386833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3" name="Rounded Rectangle 12"/>
          <p:cNvSpPr/>
          <p:nvPr/>
        </p:nvSpPr>
        <p:spPr>
          <a:xfrm>
            <a:off x="0" y="228600"/>
            <a:ext cx="9144000" cy="1752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Foot" descr="Footprint, Left Foot, Barefoot, Baby, Feet, Step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304800"/>
            <a:ext cx="1257657" cy="1600200"/>
          </a:xfrm>
          <a:prstGeom prst="rect">
            <a:avLst/>
          </a:prstGeom>
          <a:noFill/>
        </p:spPr>
      </p:pic>
      <p:pic>
        <p:nvPicPr>
          <p:cNvPr id="1040" name="Hand" descr="Hand, Print, Palm, Blue, Human, Paint, Finger, 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304800"/>
            <a:ext cx="1687196" cy="1600200"/>
          </a:xfrm>
          <a:prstGeom prst="rect">
            <a:avLst/>
          </a:prstGeom>
          <a:noFill/>
        </p:spPr>
      </p:pic>
      <p:pic>
        <p:nvPicPr>
          <p:cNvPr id="1053" name="Eye" descr="C:\Users\Sean\AppData\Local\Microsoft\Windows\Temporary Internet Files\Content.IE5\XYSEWUBU\MC900238189[1].wmf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" y="381000"/>
            <a:ext cx="2057400" cy="1301445"/>
          </a:xfrm>
          <a:prstGeom prst="rect">
            <a:avLst/>
          </a:prstGeom>
          <a:noFill/>
        </p:spPr>
      </p:pic>
      <p:sp>
        <p:nvSpPr>
          <p:cNvPr id="1059" name="AutoShape 35" descr="https://openclipart.org/image/300px/svg_to_png/186971/heart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8002" name="Ear" descr="Ear, Listen, Hear, Gossip, Sound, Whispering, Secrets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304800"/>
            <a:ext cx="990600" cy="1651001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9144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ro Power 1"/>
          <p:cNvSpPr/>
          <p:nvPr/>
        </p:nvSpPr>
        <p:spPr>
          <a:xfrm>
            <a:off x="914400" y="5562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ro Power 2"/>
          <p:cNvSpPr/>
          <p:nvPr/>
        </p:nvSpPr>
        <p:spPr>
          <a:xfrm>
            <a:off x="914400" y="49530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ro Power 3"/>
          <p:cNvSpPr/>
          <p:nvPr/>
        </p:nvSpPr>
        <p:spPr>
          <a:xfrm>
            <a:off x="914400" y="43434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ro Power 4"/>
          <p:cNvSpPr/>
          <p:nvPr/>
        </p:nvSpPr>
        <p:spPr>
          <a:xfrm>
            <a:off x="914400" y="37338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ro Power 5"/>
          <p:cNvSpPr/>
          <p:nvPr/>
        </p:nvSpPr>
        <p:spPr>
          <a:xfrm>
            <a:off x="914400" y="31242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ro Power 6"/>
          <p:cNvSpPr/>
          <p:nvPr/>
        </p:nvSpPr>
        <p:spPr>
          <a:xfrm>
            <a:off x="914400" y="2514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>
            <a:off x="-304800" y="1981200"/>
            <a:ext cx="4495800" cy="53340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2" name="Parallelogram 31"/>
          <p:cNvSpPr/>
          <p:nvPr/>
        </p:nvSpPr>
        <p:spPr>
          <a:xfrm>
            <a:off x="5791200" y="1981200"/>
            <a:ext cx="3810000" cy="533400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GREEN MEANIE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30" name="Enemy Power 2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+1 Enemy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GREEN MEANIE</a:t>
            </a:r>
          </a:p>
          <a:p>
            <a:pPr algn="ctr"/>
            <a:r>
              <a:rPr lang="en-US" sz="2400" dirty="0" smtClean="0">
                <a:latin typeface="Arial Black" pitchFamily="34" charset="0"/>
              </a:rPr>
              <a:t>+ 6 Upstander Power Points</a:t>
            </a:r>
            <a:endParaRPr lang="en-US" sz="2400" dirty="0">
              <a:latin typeface="Arial Black" pitchFamily="34" charset="0"/>
            </a:endParaRPr>
          </a:p>
        </p:txBody>
      </p:sp>
      <p:pic>
        <p:nvPicPr>
          <p:cNvPr id="27" name="Heart" descr="C:\Users\Sean\AppData\Local\Microsoft\Windows\Temporary Internet Files\Content.IE5\BT2FEEN7\MC900434858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86400" y="152400"/>
            <a:ext cx="1714500" cy="1714500"/>
          </a:xfrm>
          <a:prstGeom prst="rect">
            <a:avLst/>
          </a:prstGeom>
          <a:noFill/>
        </p:spPr>
      </p:pic>
      <p:sp>
        <p:nvSpPr>
          <p:cNvPr id="29" name="-1 Hero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– 1 Upstander Power Point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4" name="BoxCat_Games_-_05_-_Battle_Bos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8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8" presetClass="entr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7" presetClass="exit" presetSubtype="10" fill="hold" grpId="3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0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8" presetClass="entr" presetSubtype="0" accel="10000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7" presetClass="exit" presetSubtype="10" fill="hold" grpId="5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58" presetClass="entr" presetSubtype="0" accel="10000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7" presetClass="exit" presetSubtype="10" fill="hold" grpId="7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58" presetClass="entr" presetSubtype="0" accel="100000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7" presetClass="exit" presetSubtype="10" fill="hold" grpId="9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audio>
              <p:cMediaNode vol="2000" showWhenStopped="0">
                <p:cTn id="16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0" grpId="0" animBg="1"/>
      <p:bldP spid="33" grpId="0" animBg="1"/>
      <p:bldP spid="33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56108" y="0"/>
            <a:ext cx="10256216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7543" y="0"/>
            <a:ext cx="10239087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allway_Template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7543" y="0"/>
            <a:ext cx="10239087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3654" y="0"/>
            <a:ext cx="10231309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7543" y="0"/>
            <a:ext cx="10239087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">
        <p14:prism dir="r" isContent="1" isInverted="1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allway_Template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7543" y="0"/>
            <a:ext cx="10239087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3654" y="0"/>
            <a:ext cx="10231309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all" descr="Hallway_Template5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557827" y="0"/>
            <a:ext cx="10259654" cy="6858000"/>
          </a:xfrm>
        </p:spPr>
      </p:pic>
      <p:pic>
        <p:nvPicPr>
          <p:cNvPr id="1029" name="Green Meanie" descr="C:\Users\Sean\AppData\Local\Microsoft\Windows\Temporary Internet Files\Content.IE5\BT2FEEN7\MC90005757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2633998"/>
            <a:ext cx="3490417" cy="386833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3" name="Rounded Rectangle 12"/>
          <p:cNvSpPr/>
          <p:nvPr/>
        </p:nvSpPr>
        <p:spPr>
          <a:xfrm>
            <a:off x="0" y="228600"/>
            <a:ext cx="9144000" cy="1752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0" name="Hand" descr="Hand, Print, Palm, Blue, Human, Paint, Finger, 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304800"/>
            <a:ext cx="1687196" cy="1600200"/>
          </a:xfrm>
          <a:prstGeom prst="rect">
            <a:avLst/>
          </a:prstGeom>
          <a:noFill/>
        </p:spPr>
      </p:pic>
      <p:pic>
        <p:nvPicPr>
          <p:cNvPr id="1053" name="Eye" descr="C:\Users\Sean\AppData\Local\Microsoft\Windows\Temporary Internet Files\Content.IE5\XYSEWUBU\MC900238189[1].wmf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" y="381000"/>
            <a:ext cx="2057400" cy="1301445"/>
          </a:xfrm>
          <a:prstGeom prst="rect">
            <a:avLst/>
          </a:prstGeom>
          <a:noFill/>
        </p:spPr>
      </p:pic>
      <p:sp>
        <p:nvSpPr>
          <p:cNvPr id="1059" name="AutoShape 35" descr="https://openclipart.org/image/300px/svg_to_png/186971/heart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0" name="Heart" descr="C:\Users\Sean\AppData\Local\Microsoft\Windows\Temporary Internet Files\Content.IE5\BT2FEEN7\MC900434858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6400" y="152400"/>
            <a:ext cx="1714500" cy="1714500"/>
          </a:xfrm>
          <a:prstGeom prst="rect">
            <a:avLst/>
          </a:prstGeom>
          <a:noFill/>
        </p:spPr>
      </p:pic>
      <p:pic>
        <p:nvPicPr>
          <p:cNvPr id="128002" name="Ear" descr="Ear, Listen, Hear, Gossip, Sound, Whispering, Secrets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304800"/>
            <a:ext cx="990600" cy="1651001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9144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ro Power 1"/>
          <p:cNvSpPr/>
          <p:nvPr/>
        </p:nvSpPr>
        <p:spPr>
          <a:xfrm>
            <a:off x="914400" y="5562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ro Power 2"/>
          <p:cNvSpPr/>
          <p:nvPr/>
        </p:nvSpPr>
        <p:spPr>
          <a:xfrm>
            <a:off x="914400" y="49530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ro Power 3"/>
          <p:cNvSpPr/>
          <p:nvPr/>
        </p:nvSpPr>
        <p:spPr>
          <a:xfrm>
            <a:off x="914400" y="43434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ro Power 4"/>
          <p:cNvSpPr/>
          <p:nvPr/>
        </p:nvSpPr>
        <p:spPr>
          <a:xfrm>
            <a:off x="914400" y="37338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ro Power 5"/>
          <p:cNvSpPr/>
          <p:nvPr/>
        </p:nvSpPr>
        <p:spPr>
          <a:xfrm>
            <a:off x="914400" y="31242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ro Power 6"/>
          <p:cNvSpPr/>
          <p:nvPr/>
        </p:nvSpPr>
        <p:spPr>
          <a:xfrm>
            <a:off x="914400" y="2514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nemy Power 1"/>
          <p:cNvSpPr/>
          <p:nvPr/>
        </p:nvSpPr>
        <p:spPr>
          <a:xfrm>
            <a:off x="7315200" y="4343400"/>
            <a:ext cx="914400" cy="1828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>
            <a:off x="-304800" y="1981200"/>
            <a:ext cx="4495800" cy="53340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2" name="Parallelogram 31"/>
          <p:cNvSpPr/>
          <p:nvPr/>
        </p:nvSpPr>
        <p:spPr>
          <a:xfrm>
            <a:off x="5791200" y="1981200"/>
            <a:ext cx="3810000" cy="533400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GREEN MEANIE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30" name="Enemy Power 2"/>
          <p:cNvSpPr/>
          <p:nvPr/>
        </p:nvSpPr>
        <p:spPr>
          <a:xfrm>
            <a:off x="7315200" y="2514600"/>
            <a:ext cx="914400" cy="1828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-1 Hero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– 1 Upstander Power Point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3" name="+1 Enemy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GREEN MEANIE</a:t>
            </a:r>
          </a:p>
          <a:p>
            <a:pPr algn="ctr"/>
            <a:r>
              <a:rPr lang="en-US" sz="2400" dirty="0" smtClean="0">
                <a:latin typeface="Arial Black" pitchFamily="34" charset="0"/>
              </a:rPr>
              <a:t>+ 3 Upstander Power Points</a:t>
            </a:r>
            <a:endParaRPr lang="en-US" sz="2400" dirty="0">
              <a:latin typeface="Arial Black" pitchFamily="34" charset="0"/>
            </a:endParaRPr>
          </a:p>
        </p:txBody>
      </p:sp>
      <p:pic>
        <p:nvPicPr>
          <p:cNvPr id="34" name="BoxCat_Games_-_05_-_Battle_Bos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5" name="Foot" descr="Footprint, Left Foot, Barefoot, Baby, Feet, Step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62800" y="304800"/>
            <a:ext cx="1257657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0530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  <p:sndAc>
          <p:stSnd>
            <p:snd r:embed="rId4" name="bomb.wav"/>
          </p:stSnd>
        </p:sndAc>
      </p:transition>
    </mc:Choice>
    <mc:Fallback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45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7" presetClass="exit" presetSubtype="10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8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8" presetClass="entr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xit" presetSubtype="10" fill="hold" grpId="3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0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7" presetClass="exit" presetSubtype="1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audio>
              <p:cMediaNode vol="2000" showWhenStopped="0">
                <p:cTn id="1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8" presetClass="entr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7" presetClass="exit" presetSubtype="1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58" presetClass="entr" presetSubtype="0" accel="10000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17" presetClass="exit" presetSubtype="10" fill="hold" grpId="5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0" grpId="0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33" grpId="0" animBg="1"/>
      <p:bldP spid="33" grpId="1" animBg="1"/>
      <p:bldP spid="33" grpId="2" animBg="1"/>
      <p:bldP spid="33" grpId="3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57827" y="0"/>
            <a:ext cx="10259654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56108" y="0"/>
            <a:ext cx="10256216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all" descr="Hallway_Template5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557827" y="0"/>
            <a:ext cx="10259654" cy="6858000"/>
          </a:xfrm>
        </p:spPr>
      </p:pic>
      <p:sp>
        <p:nvSpPr>
          <p:cNvPr id="13" name="Rounded Rectangle 12"/>
          <p:cNvSpPr/>
          <p:nvPr/>
        </p:nvSpPr>
        <p:spPr>
          <a:xfrm>
            <a:off x="0" y="228600"/>
            <a:ext cx="9144000" cy="1752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Foot" descr="Footprint, Left Foot, Barefoot, Baby, Feet, St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04800"/>
            <a:ext cx="1257657" cy="1600200"/>
          </a:xfrm>
          <a:prstGeom prst="rect">
            <a:avLst/>
          </a:prstGeom>
          <a:noFill/>
        </p:spPr>
      </p:pic>
      <p:pic>
        <p:nvPicPr>
          <p:cNvPr id="1040" name="Hand" descr="Hand, Print, Palm, Blue, Human, Paint, Finger, 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304800"/>
            <a:ext cx="1687196" cy="1600200"/>
          </a:xfrm>
          <a:prstGeom prst="rect">
            <a:avLst/>
          </a:prstGeom>
          <a:noFill/>
        </p:spPr>
      </p:pic>
      <p:pic>
        <p:nvPicPr>
          <p:cNvPr id="1053" name="Eye" descr="C:\Users\Sean\AppData\Local\Microsoft\Windows\Temporary Internet Files\Content.IE5\XYSEWUBU\MC900238189[1].wmf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" y="381000"/>
            <a:ext cx="2057400" cy="1301445"/>
          </a:xfrm>
          <a:prstGeom prst="rect">
            <a:avLst/>
          </a:prstGeom>
          <a:noFill/>
        </p:spPr>
      </p:pic>
      <p:sp>
        <p:nvSpPr>
          <p:cNvPr id="1059" name="AutoShape 35" descr="https://openclipart.org/image/300px/svg_to_png/186971/heart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8002" name="Ear" descr="Ear, Listen, Hear, Gossip, Sound, Whispering, Secrets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304800"/>
            <a:ext cx="990600" cy="1651001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9144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ro Power 1"/>
          <p:cNvSpPr/>
          <p:nvPr/>
        </p:nvSpPr>
        <p:spPr>
          <a:xfrm>
            <a:off x="914400" y="5562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ro Power 2"/>
          <p:cNvSpPr/>
          <p:nvPr/>
        </p:nvSpPr>
        <p:spPr>
          <a:xfrm>
            <a:off x="914400" y="49530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ro Power 3"/>
          <p:cNvSpPr/>
          <p:nvPr/>
        </p:nvSpPr>
        <p:spPr>
          <a:xfrm>
            <a:off x="914400" y="43434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ro Power 4"/>
          <p:cNvSpPr/>
          <p:nvPr/>
        </p:nvSpPr>
        <p:spPr>
          <a:xfrm>
            <a:off x="914400" y="37338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ro Power 5"/>
          <p:cNvSpPr/>
          <p:nvPr/>
        </p:nvSpPr>
        <p:spPr>
          <a:xfrm>
            <a:off x="914400" y="31242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ro Power 6"/>
          <p:cNvSpPr/>
          <p:nvPr/>
        </p:nvSpPr>
        <p:spPr>
          <a:xfrm>
            <a:off x="914400" y="2514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>
            <a:off x="-304800" y="1981200"/>
            <a:ext cx="4495800" cy="53340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2" name="Parallelogram 31"/>
          <p:cNvSpPr/>
          <p:nvPr/>
        </p:nvSpPr>
        <p:spPr>
          <a:xfrm>
            <a:off x="5791200" y="1981200"/>
            <a:ext cx="3810000" cy="533400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PUMPKIN HEAD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30" name="Enemy Power 2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Heart" descr="C:\Users\Sean\AppData\Local\Microsoft\Windows\Temporary Internet Files\Content.IE5\BT2FEEN7\MC900434858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152400"/>
            <a:ext cx="1714500" cy="1714500"/>
          </a:xfrm>
          <a:prstGeom prst="rect">
            <a:avLst/>
          </a:prstGeom>
          <a:noFill/>
        </p:spPr>
      </p:pic>
      <p:pic>
        <p:nvPicPr>
          <p:cNvPr id="34" name="BoxCat_Games_-_05_-_Battle_Bos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6" name="Picture 4" descr="Monster, Demon, Devil, Evil, Alien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0" y="2667000"/>
            <a:ext cx="3285052" cy="38862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1" name="Picture 4" descr="Head, Eyes, Food, Pumpkin, Cartoon, Light, Mouth, Pla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37088" y="1822191"/>
            <a:ext cx="2530312" cy="2749810"/>
          </a:xfrm>
          <a:prstGeom prst="rect">
            <a:avLst/>
          </a:prstGeom>
          <a:noFill/>
        </p:spPr>
      </p:pic>
      <p:sp>
        <p:nvSpPr>
          <p:cNvPr id="29" name="-1 Hero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– 1 Upstander Power Point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3" name="+1 Enemy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PUMPKIN HEAD</a:t>
            </a:r>
          </a:p>
          <a:p>
            <a:pPr algn="ctr"/>
            <a:r>
              <a:rPr lang="en-US" sz="2400" dirty="0" smtClean="0">
                <a:latin typeface="Arial Black" pitchFamily="34" charset="0"/>
              </a:rPr>
              <a:t>+ 6 Upstander Power Points</a:t>
            </a:r>
            <a:endParaRPr lang="en-US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7" presetClass="exit" presetSubtype="1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8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0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06" dur="123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07" dur="123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09" dur="123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58" presetClass="entr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7" presetClass="exit" presetSubtype="10" fill="hold" grpId="3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8" presetClass="entr" presetSubtype="0" accel="10000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17" presetClass="exit" presetSubtype="10" fill="hold" grpId="5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58" presetClass="entr" presetSubtype="0" accel="10000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17" presetClass="exit" presetSubtype="10" fill="hold" grpId="7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audio>
              <p:cMediaNode vol="2000" showWhenStopped="0">
                <p:cTn id="17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0" grpId="0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33" grpId="0" animBg="1"/>
      <p:bldP spid="33" grpId="1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all" descr="Hallway_Template5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557827" y="0"/>
            <a:ext cx="10259654" cy="6858000"/>
          </a:xfrm>
        </p:spPr>
      </p:pic>
      <p:sp>
        <p:nvSpPr>
          <p:cNvPr id="13" name="Rounded Rectangle 12"/>
          <p:cNvSpPr/>
          <p:nvPr/>
        </p:nvSpPr>
        <p:spPr>
          <a:xfrm>
            <a:off x="0" y="228600"/>
            <a:ext cx="9144000" cy="1752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Foot" descr="Footprint, Left Foot, Barefoot, Baby, Feet, St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04800"/>
            <a:ext cx="1257657" cy="1600200"/>
          </a:xfrm>
          <a:prstGeom prst="rect">
            <a:avLst/>
          </a:prstGeom>
          <a:noFill/>
        </p:spPr>
      </p:pic>
      <p:pic>
        <p:nvPicPr>
          <p:cNvPr id="1040" name="Hand" descr="Hand, Print, Palm, Blue, Human, Paint, Finger, 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304800"/>
            <a:ext cx="1687196" cy="1600200"/>
          </a:xfrm>
          <a:prstGeom prst="rect">
            <a:avLst/>
          </a:prstGeom>
          <a:noFill/>
        </p:spPr>
      </p:pic>
      <p:pic>
        <p:nvPicPr>
          <p:cNvPr id="1053" name="Eye" descr="C:\Users\Sean\AppData\Local\Microsoft\Windows\Temporary Internet Files\Content.IE5\XYSEWUBU\MC900238189[1].wmf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" y="381000"/>
            <a:ext cx="2057400" cy="1301445"/>
          </a:xfrm>
          <a:prstGeom prst="rect">
            <a:avLst/>
          </a:prstGeom>
          <a:noFill/>
        </p:spPr>
      </p:pic>
      <p:sp>
        <p:nvSpPr>
          <p:cNvPr id="1059" name="AutoShape 35" descr="https://openclipart.org/image/300px/svg_to_png/186971/heart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8002" name="Ear" descr="Ear, Listen, Hear, Gossip, Sound, Whispering, Secrets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304800"/>
            <a:ext cx="990600" cy="1651001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9144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ro Power 1"/>
          <p:cNvSpPr/>
          <p:nvPr/>
        </p:nvSpPr>
        <p:spPr>
          <a:xfrm>
            <a:off x="914400" y="5562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ro Power 2"/>
          <p:cNvSpPr/>
          <p:nvPr/>
        </p:nvSpPr>
        <p:spPr>
          <a:xfrm>
            <a:off x="914400" y="49530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ro Power 3"/>
          <p:cNvSpPr/>
          <p:nvPr/>
        </p:nvSpPr>
        <p:spPr>
          <a:xfrm>
            <a:off x="914400" y="43434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ro Power 4"/>
          <p:cNvSpPr/>
          <p:nvPr/>
        </p:nvSpPr>
        <p:spPr>
          <a:xfrm>
            <a:off x="914400" y="37338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ro Power 5"/>
          <p:cNvSpPr/>
          <p:nvPr/>
        </p:nvSpPr>
        <p:spPr>
          <a:xfrm>
            <a:off x="914400" y="31242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ro Power 6"/>
          <p:cNvSpPr/>
          <p:nvPr/>
        </p:nvSpPr>
        <p:spPr>
          <a:xfrm>
            <a:off x="914400" y="2514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>
            <a:off x="-304800" y="1981200"/>
            <a:ext cx="4495800" cy="53340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2" name="Parallelogram 31"/>
          <p:cNvSpPr/>
          <p:nvPr/>
        </p:nvSpPr>
        <p:spPr>
          <a:xfrm>
            <a:off x="5791200" y="1981200"/>
            <a:ext cx="3810000" cy="533400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PUMPKIN HEAD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30" name="Enemy Power 2"/>
          <p:cNvSpPr/>
          <p:nvPr/>
        </p:nvSpPr>
        <p:spPr>
          <a:xfrm>
            <a:off x="7315200" y="2514600"/>
            <a:ext cx="914400" cy="1219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Heart" descr="C:\Users\Sean\AppData\Local\Microsoft\Windows\Temporary Internet Files\Content.IE5\BT2FEEN7\MC900434858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152400"/>
            <a:ext cx="1714500" cy="1714500"/>
          </a:xfrm>
          <a:prstGeom prst="rect">
            <a:avLst/>
          </a:prstGeom>
          <a:noFill/>
        </p:spPr>
      </p:pic>
      <p:pic>
        <p:nvPicPr>
          <p:cNvPr id="34" name="BoxCat_Games_-_05_-_Battle_Bos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6" name="Picture 4" descr="Monster, Demon, Devil, Evil, Alien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0" y="2667000"/>
            <a:ext cx="3285052" cy="38862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1" name="Picture 4" descr="Head, Eyes, Food, Pumpkin, Cartoon, Light, Mouth, Pla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37088" y="1822191"/>
            <a:ext cx="2530312" cy="2749810"/>
          </a:xfrm>
          <a:prstGeom prst="rect">
            <a:avLst/>
          </a:prstGeom>
          <a:noFill/>
        </p:spPr>
      </p:pic>
      <p:sp>
        <p:nvSpPr>
          <p:cNvPr id="35" name="Enemy Power 2"/>
          <p:cNvSpPr/>
          <p:nvPr/>
        </p:nvSpPr>
        <p:spPr>
          <a:xfrm>
            <a:off x="7315200" y="3733800"/>
            <a:ext cx="914400" cy="1219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nemy Power 2"/>
          <p:cNvSpPr/>
          <p:nvPr/>
        </p:nvSpPr>
        <p:spPr>
          <a:xfrm>
            <a:off x="7315200" y="4953000"/>
            <a:ext cx="914400" cy="1219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-1 Hero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– 2 Upstander Power Point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3" name="+1 Enemy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PUMPKIN HEAD</a:t>
            </a:r>
          </a:p>
          <a:p>
            <a:pPr algn="ctr"/>
            <a:r>
              <a:rPr lang="en-US" sz="2400" dirty="0" smtClean="0">
                <a:latin typeface="Arial Black" pitchFamily="34" charset="0"/>
              </a:rPr>
              <a:t>+ 2 Upstander Power Points</a:t>
            </a:r>
            <a:endParaRPr lang="en-US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922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4" name="bomb.wav"/>
          </p:stSnd>
        </p:sndAc>
      </p:transition>
    </mc:Choice>
    <mc:Fallback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5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xit" presetSubtype="1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3" dur="123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4" dur="123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6" dur="123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58" presetClass="entr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17" presetClass="exit" presetSubtype="10" fill="hold" grpId="3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7" presetClass="exit" presetSubtype="1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8" presetClass="entr" presetSubtype="0" accel="10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7" presetClass="exit" presetSubtype="10" fill="hold" grpId="5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audio>
              <p:cMediaNode vol="2000" showWhenStopped="0">
                <p:cTn id="14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28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17" presetClass="exit" presetSubtype="1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0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0" grpId="0" animBg="1"/>
      <p:bldP spid="35" grpId="0" animBg="1"/>
      <p:bldP spid="36" grpId="0" animBg="1"/>
      <p:bldP spid="29" grpId="0" animBg="1"/>
      <p:bldP spid="29" grpId="1" animBg="1"/>
      <p:bldP spid="29" grpId="2" animBg="1"/>
      <p:bldP spid="29" grpId="3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3654" y="0"/>
            <a:ext cx="10231309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7543" y="0"/>
            <a:ext cx="10239087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">
        <p14:prism isContent="1" isInverted="1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7543" y="0"/>
            <a:ext cx="10239087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3654" y="0"/>
            <a:ext cx="10231309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73989" y="0"/>
            <a:ext cx="10291978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">
        <p14:prism dir="r" isContent="1" isInverted="1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57827" y="0"/>
            <a:ext cx="10259654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56108" y="0"/>
            <a:ext cx="10256216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all" descr="Hallway_Template5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557827" y="0"/>
            <a:ext cx="10259654" cy="6858000"/>
          </a:xfrm>
        </p:spPr>
      </p:pic>
      <p:sp>
        <p:nvSpPr>
          <p:cNvPr id="13" name="Rounded Rectangle 12"/>
          <p:cNvSpPr/>
          <p:nvPr/>
        </p:nvSpPr>
        <p:spPr>
          <a:xfrm>
            <a:off x="0" y="228600"/>
            <a:ext cx="9144000" cy="1752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Foot" descr="Footprint, Left Foot, Barefoot, Baby, Feet, St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04800"/>
            <a:ext cx="1257657" cy="1600200"/>
          </a:xfrm>
          <a:prstGeom prst="rect">
            <a:avLst/>
          </a:prstGeom>
          <a:noFill/>
        </p:spPr>
      </p:pic>
      <p:pic>
        <p:nvPicPr>
          <p:cNvPr id="1040" name="Hand" descr="Hand, Print, Palm, Blue, Human, Paint, Finger, 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304800"/>
            <a:ext cx="1687196" cy="1600200"/>
          </a:xfrm>
          <a:prstGeom prst="rect">
            <a:avLst/>
          </a:prstGeom>
          <a:noFill/>
        </p:spPr>
      </p:pic>
      <p:pic>
        <p:nvPicPr>
          <p:cNvPr id="1053" name="Eye" descr="C:\Users\Sean\AppData\Local\Microsoft\Windows\Temporary Internet Files\Content.IE5\XYSEWUBU\MC900238189[1].wmf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" y="381000"/>
            <a:ext cx="2057400" cy="1301445"/>
          </a:xfrm>
          <a:prstGeom prst="rect">
            <a:avLst/>
          </a:prstGeom>
          <a:noFill/>
        </p:spPr>
      </p:pic>
      <p:sp>
        <p:nvSpPr>
          <p:cNvPr id="1059" name="AutoShape 35" descr="https://openclipart.org/image/300px/svg_to_png/186971/heart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8002" name="Ear" descr="Ear, Listen, Hear, Gossip, Sound, Whispering, Secrets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304800"/>
            <a:ext cx="990600" cy="1651001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9144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ro Power 1"/>
          <p:cNvSpPr/>
          <p:nvPr/>
        </p:nvSpPr>
        <p:spPr>
          <a:xfrm>
            <a:off x="914400" y="5562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ro Power 2"/>
          <p:cNvSpPr/>
          <p:nvPr/>
        </p:nvSpPr>
        <p:spPr>
          <a:xfrm>
            <a:off x="914400" y="49530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ro Power 3"/>
          <p:cNvSpPr/>
          <p:nvPr/>
        </p:nvSpPr>
        <p:spPr>
          <a:xfrm>
            <a:off x="914400" y="43434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ro Power 4"/>
          <p:cNvSpPr/>
          <p:nvPr/>
        </p:nvSpPr>
        <p:spPr>
          <a:xfrm>
            <a:off x="914400" y="37338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ro Power 5"/>
          <p:cNvSpPr/>
          <p:nvPr/>
        </p:nvSpPr>
        <p:spPr>
          <a:xfrm>
            <a:off x="914400" y="31242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ro Power 6"/>
          <p:cNvSpPr/>
          <p:nvPr/>
        </p:nvSpPr>
        <p:spPr>
          <a:xfrm>
            <a:off x="914400" y="2514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>
            <a:off x="-304800" y="1981200"/>
            <a:ext cx="4495800" cy="53340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2" name="Parallelogram 31"/>
          <p:cNvSpPr/>
          <p:nvPr/>
        </p:nvSpPr>
        <p:spPr>
          <a:xfrm>
            <a:off x="5791200" y="1981200"/>
            <a:ext cx="3810000" cy="533400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PUMPKIN HEAD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30" name="Enemy Power 2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Heart" descr="C:\Users\Sean\AppData\Local\Microsoft\Windows\Temporary Internet Files\Content.IE5\BT2FEEN7\MC900434858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152400"/>
            <a:ext cx="1714500" cy="1714500"/>
          </a:xfrm>
          <a:prstGeom prst="rect">
            <a:avLst/>
          </a:prstGeom>
          <a:noFill/>
        </p:spPr>
      </p:pic>
      <p:pic>
        <p:nvPicPr>
          <p:cNvPr id="34" name="BoxCat_Games_-_05_-_Battle_Bos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6" name="Picture 4" descr="Monster, Demon, Devil, Evil, Alien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0" y="2667000"/>
            <a:ext cx="3285052" cy="38862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1" name="Picture 4" descr="Head, Eyes, Food, Pumpkin, Cartoon, Light, Mouth, Pla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37088" y="1822191"/>
            <a:ext cx="2530312" cy="2749810"/>
          </a:xfrm>
          <a:prstGeom prst="rect">
            <a:avLst/>
          </a:prstGeom>
          <a:noFill/>
        </p:spPr>
      </p:pic>
      <p:sp>
        <p:nvSpPr>
          <p:cNvPr id="29" name="-1 Hero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– 2 Upstander Power Points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3" name="+1 Enemy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PUMPKIN HEAD</a:t>
            </a:r>
          </a:p>
          <a:p>
            <a:pPr algn="ctr"/>
            <a:r>
              <a:rPr lang="en-US" sz="2400" dirty="0" smtClean="0">
                <a:latin typeface="Arial Black" pitchFamily="34" charset="0"/>
              </a:rPr>
              <a:t>+ 6 Upstander Power Points</a:t>
            </a:r>
            <a:endParaRPr lang="en-US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74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4" name="bomb.wav"/>
          </p:stSnd>
        </p:sndAc>
      </p:transition>
    </mc:Choice>
    <mc:Fallback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5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7" presetClass="exit" presetSubtype="1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9" dur="123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0" dur="123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2" dur="123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7" presetClass="exit" presetSubtype="1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58" presetClass="entr" presetSubtype="0" accel="10000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17" presetClass="exit" presetSubtype="10" fill="hold" grpId="5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58" presetClass="entr" presetSubtype="0" accel="10000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17" presetClass="exit" presetSubtype="10" fill="hold" grpId="7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audio>
              <p:cMediaNode vol="2000" showWhenStopped="0">
                <p:cTn id="15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8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58" presetClass="entr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"/>
                            </p:stCondLst>
                            <p:childTnLst>
                              <p:par>
                                <p:cTn id="170" presetID="17" presetClass="exit" presetSubtype="10" fill="hold" grpId="3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0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0" grpId="0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33" grpId="0" animBg="1"/>
      <p:bldP spid="33" grpId="1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7543" y="0"/>
            <a:ext cx="10239087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all" descr="Hallway_Template5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557827" y="0"/>
            <a:ext cx="10259654" cy="6858000"/>
          </a:xfrm>
        </p:spPr>
      </p:pic>
      <p:pic>
        <p:nvPicPr>
          <p:cNvPr id="1029" name="Green Meanie" descr="C:\Users\Sean\AppData\Local\Microsoft\Windows\Temporary Internet Files\Content.IE5\BT2FEEN7\MC90005757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2633998"/>
            <a:ext cx="3490417" cy="386833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3" name="Rounded Rectangle 12"/>
          <p:cNvSpPr/>
          <p:nvPr/>
        </p:nvSpPr>
        <p:spPr>
          <a:xfrm>
            <a:off x="0" y="228600"/>
            <a:ext cx="9144000" cy="1752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0" name="Hand" descr="Hand, Print, Palm, Blue, Human, Paint, Finger, 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304800"/>
            <a:ext cx="1687196" cy="1600200"/>
          </a:xfrm>
          <a:prstGeom prst="rect">
            <a:avLst/>
          </a:prstGeom>
          <a:noFill/>
        </p:spPr>
      </p:pic>
      <p:pic>
        <p:nvPicPr>
          <p:cNvPr id="1053" name="Eye" descr="C:\Users\Sean\AppData\Local\Microsoft\Windows\Temporary Internet Files\Content.IE5\XYSEWUBU\MC900238189[1].wmf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" y="381000"/>
            <a:ext cx="2057400" cy="1301445"/>
          </a:xfrm>
          <a:prstGeom prst="rect">
            <a:avLst/>
          </a:prstGeom>
          <a:noFill/>
        </p:spPr>
      </p:pic>
      <p:sp>
        <p:nvSpPr>
          <p:cNvPr id="1059" name="AutoShape 35" descr="https://openclipart.org/image/300px/svg_to_png/186971/heart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0" name="Heart" descr="C:\Users\Sean\AppData\Local\Microsoft\Windows\Temporary Internet Files\Content.IE5\BT2FEEN7\MC900434858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6400" y="152400"/>
            <a:ext cx="1714500" cy="1714500"/>
          </a:xfrm>
          <a:prstGeom prst="rect">
            <a:avLst/>
          </a:prstGeom>
          <a:noFill/>
        </p:spPr>
      </p:pic>
      <p:pic>
        <p:nvPicPr>
          <p:cNvPr id="128002" name="Ear" descr="Ear, Listen, Hear, Gossip, Sound, Whispering, Secrets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304800"/>
            <a:ext cx="990600" cy="1651001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9144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ro Power 1"/>
          <p:cNvSpPr/>
          <p:nvPr/>
        </p:nvSpPr>
        <p:spPr>
          <a:xfrm>
            <a:off x="914400" y="5562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ro Power 2"/>
          <p:cNvSpPr/>
          <p:nvPr/>
        </p:nvSpPr>
        <p:spPr>
          <a:xfrm>
            <a:off x="914400" y="49530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ro Power 3"/>
          <p:cNvSpPr/>
          <p:nvPr/>
        </p:nvSpPr>
        <p:spPr>
          <a:xfrm>
            <a:off x="914400" y="43434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ro Power 4"/>
          <p:cNvSpPr/>
          <p:nvPr/>
        </p:nvSpPr>
        <p:spPr>
          <a:xfrm>
            <a:off x="914400" y="37338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ro Power 5"/>
          <p:cNvSpPr/>
          <p:nvPr/>
        </p:nvSpPr>
        <p:spPr>
          <a:xfrm>
            <a:off x="914400" y="31242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ro Power 6"/>
          <p:cNvSpPr/>
          <p:nvPr/>
        </p:nvSpPr>
        <p:spPr>
          <a:xfrm>
            <a:off x="914400" y="2514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nemy Power 1"/>
          <p:cNvSpPr/>
          <p:nvPr/>
        </p:nvSpPr>
        <p:spPr>
          <a:xfrm>
            <a:off x="7315200" y="4343400"/>
            <a:ext cx="914400" cy="1828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>
            <a:off x="-304800" y="1981200"/>
            <a:ext cx="4495800" cy="53340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2" name="Parallelogram 31"/>
          <p:cNvSpPr/>
          <p:nvPr/>
        </p:nvSpPr>
        <p:spPr>
          <a:xfrm>
            <a:off x="5791200" y="1981200"/>
            <a:ext cx="3810000" cy="533400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GREEN MEANIE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30" name="Enemy Power 2"/>
          <p:cNvSpPr/>
          <p:nvPr/>
        </p:nvSpPr>
        <p:spPr>
          <a:xfrm>
            <a:off x="7315200" y="2514600"/>
            <a:ext cx="914400" cy="1828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-1 Hero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– 1 Upstander Power Point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3" name="+1 Enemy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GREEN MEANIE</a:t>
            </a:r>
          </a:p>
          <a:p>
            <a:pPr algn="ctr"/>
            <a:r>
              <a:rPr lang="en-US" sz="2400" dirty="0" smtClean="0">
                <a:latin typeface="Arial Black" pitchFamily="34" charset="0"/>
              </a:rPr>
              <a:t>+ 3 Upstander Power Points</a:t>
            </a:r>
            <a:endParaRPr lang="en-US" sz="2400" dirty="0">
              <a:latin typeface="Arial Black" pitchFamily="34" charset="0"/>
            </a:endParaRPr>
          </a:p>
        </p:txBody>
      </p:sp>
      <p:pic>
        <p:nvPicPr>
          <p:cNvPr id="34" name="BoxCat_Games_-_05_-_Battle_Bos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5" name="Foot" descr="Footprint, Left Foot, Barefoot, Baby, Feet, Step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62800" y="304800"/>
            <a:ext cx="1257657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7" presetClass="exit" presetSubtype="10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8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8" presetClass="entr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xit" presetSubtype="10" fill="hold" grpId="3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0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7" presetClass="exit" presetSubtype="1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audio>
              <p:cMediaNode vol="2000" showWhenStopped="0">
                <p:cTn id="1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8" presetClass="entr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7" presetClass="exit" presetSubtype="1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58" presetClass="entr" presetSubtype="0" accel="10000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17" presetClass="exit" presetSubtype="10" fill="hold" grpId="5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0" grpId="0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33" grpId="0" animBg="1"/>
      <p:bldP spid="33" grpId="1" animBg="1"/>
      <p:bldP spid="33" grpId="2" animBg="1"/>
      <p:bldP spid="33" grpId="3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3654" y="0"/>
            <a:ext cx="10231309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56108" y="0"/>
            <a:ext cx="10256216" cy="6858000"/>
          </a:xfrm>
        </p:spPr>
      </p:pic>
    </p:spTree>
    <p:extLst>
      <p:ext uri="{BB962C8B-B14F-4D97-AF65-F5344CB8AC3E}">
        <p14:creationId xmlns:p14="http://schemas.microsoft.com/office/powerpoint/2010/main" val="2665179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">
        <p14:prism dir="r" isContent="1" isInverted="1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7543" y="0"/>
            <a:ext cx="10239087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3654" y="0"/>
            <a:ext cx="10231309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all" descr="Hallway_Template5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557827" y="0"/>
            <a:ext cx="10259654" cy="6858000"/>
          </a:xfrm>
        </p:spPr>
      </p:pic>
      <p:sp>
        <p:nvSpPr>
          <p:cNvPr id="32" name="Parallelogram 31"/>
          <p:cNvSpPr/>
          <p:nvPr/>
        </p:nvSpPr>
        <p:spPr>
          <a:xfrm>
            <a:off x="5791200" y="1981200"/>
            <a:ext cx="3810000" cy="533400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RED BOLTS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228600"/>
            <a:ext cx="9144000" cy="1752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Foot" descr="Footprint, Left Foot, Barefoot, Baby, Feet, St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04800"/>
            <a:ext cx="1257657" cy="1600200"/>
          </a:xfrm>
          <a:prstGeom prst="rect">
            <a:avLst/>
          </a:prstGeom>
          <a:noFill/>
        </p:spPr>
      </p:pic>
      <p:pic>
        <p:nvPicPr>
          <p:cNvPr id="1040" name="Hand" descr="Hand, Print, Palm, Blue, Human, Paint, Finger, 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304800"/>
            <a:ext cx="1687196" cy="1600200"/>
          </a:xfrm>
          <a:prstGeom prst="rect">
            <a:avLst/>
          </a:prstGeom>
          <a:noFill/>
        </p:spPr>
      </p:pic>
      <p:pic>
        <p:nvPicPr>
          <p:cNvPr id="1053" name="Eye" descr="C:\Users\Sean\AppData\Local\Microsoft\Windows\Temporary Internet Files\Content.IE5\XYSEWUBU\MC900238189[1].wmf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" y="381000"/>
            <a:ext cx="2057400" cy="1301445"/>
          </a:xfrm>
          <a:prstGeom prst="rect">
            <a:avLst/>
          </a:prstGeom>
          <a:noFill/>
        </p:spPr>
      </p:pic>
      <p:sp>
        <p:nvSpPr>
          <p:cNvPr id="1059" name="AutoShape 35" descr="https://openclipart.org/image/300px/svg_to_png/186971/heart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8002" name="Ear" descr="Ear, Listen, Hear, Gossip, Sound, Whispering, Secrets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304800"/>
            <a:ext cx="990600" cy="1651001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9144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>
            <a:off x="-304800" y="1981200"/>
            <a:ext cx="4495800" cy="53340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0" name="Enemy Power 2"/>
          <p:cNvSpPr/>
          <p:nvPr/>
        </p:nvSpPr>
        <p:spPr>
          <a:xfrm>
            <a:off x="7315200" y="2514600"/>
            <a:ext cx="914400" cy="1828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Heart" descr="C:\Users\Sean\AppData\Local\Microsoft\Windows\Temporary Internet Files\Content.IE5\BT2FEEN7\MC900434858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152400"/>
            <a:ext cx="1714500" cy="1714500"/>
          </a:xfrm>
          <a:prstGeom prst="rect">
            <a:avLst/>
          </a:prstGeom>
          <a:noFill/>
        </p:spPr>
      </p:pic>
      <p:pic>
        <p:nvPicPr>
          <p:cNvPr id="34" name="BoxCat_Games_-_05_-_Battle_Bos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6" name="Picture 4" descr="Monster, Demon, Devil, Evil, Alien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1066800" y="1828800"/>
            <a:ext cx="6163085" cy="50292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1" name="Hero Power 6"/>
          <p:cNvSpPr/>
          <p:nvPr/>
        </p:nvSpPr>
        <p:spPr>
          <a:xfrm>
            <a:off x="914400" y="2514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ro Power 5"/>
          <p:cNvSpPr/>
          <p:nvPr/>
        </p:nvSpPr>
        <p:spPr>
          <a:xfrm>
            <a:off x="914400" y="31242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ro Power 4"/>
          <p:cNvSpPr/>
          <p:nvPr/>
        </p:nvSpPr>
        <p:spPr>
          <a:xfrm>
            <a:off x="914400" y="37338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ro Power 3"/>
          <p:cNvSpPr/>
          <p:nvPr/>
        </p:nvSpPr>
        <p:spPr>
          <a:xfrm>
            <a:off x="914400" y="43434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ro Power 2"/>
          <p:cNvSpPr/>
          <p:nvPr/>
        </p:nvSpPr>
        <p:spPr>
          <a:xfrm>
            <a:off x="914400" y="49530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ro Power 1"/>
          <p:cNvSpPr/>
          <p:nvPr/>
        </p:nvSpPr>
        <p:spPr>
          <a:xfrm>
            <a:off x="914400" y="5562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Enemy Power 2"/>
          <p:cNvSpPr/>
          <p:nvPr/>
        </p:nvSpPr>
        <p:spPr>
          <a:xfrm>
            <a:off x="7315200" y="4343400"/>
            <a:ext cx="914400" cy="1828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Lightning"/>
          <p:cNvGrpSpPr/>
          <p:nvPr/>
        </p:nvGrpSpPr>
        <p:grpSpPr>
          <a:xfrm>
            <a:off x="1659441" y="2781330"/>
            <a:ext cx="6690505" cy="3354989"/>
            <a:chOff x="1659441" y="2781330"/>
            <a:chExt cx="6690505" cy="3354989"/>
          </a:xfrm>
        </p:grpSpPr>
        <p:sp>
          <p:nvSpPr>
            <p:cNvPr id="37" name="Lightning Bolt 36"/>
            <p:cNvSpPr/>
            <p:nvPr/>
          </p:nvSpPr>
          <p:spPr>
            <a:xfrm rot="7762829">
              <a:off x="2063235" y="2944810"/>
              <a:ext cx="1295400" cy="1219200"/>
            </a:xfrm>
            <a:prstGeom prst="lightningBol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Lightning Bolt 37"/>
            <p:cNvSpPr/>
            <p:nvPr/>
          </p:nvSpPr>
          <p:spPr>
            <a:xfrm rot="13012849" flipH="1">
              <a:off x="6637038" y="2781330"/>
              <a:ext cx="1295400" cy="1219200"/>
            </a:xfrm>
            <a:prstGeom prst="lightningBol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Lightning Bolt 38"/>
            <p:cNvSpPr/>
            <p:nvPr/>
          </p:nvSpPr>
          <p:spPr>
            <a:xfrm rot="7116481">
              <a:off x="1797805" y="3832311"/>
              <a:ext cx="1295400" cy="1219200"/>
            </a:xfrm>
            <a:prstGeom prst="lightningBol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Lightning Bolt 39"/>
            <p:cNvSpPr/>
            <p:nvPr/>
          </p:nvSpPr>
          <p:spPr>
            <a:xfrm rot="6849036">
              <a:off x="1621341" y="4879019"/>
              <a:ext cx="1295400" cy="1219200"/>
            </a:xfrm>
            <a:prstGeom prst="lightningBol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Lightning Bolt 40"/>
            <p:cNvSpPr/>
            <p:nvPr/>
          </p:nvSpPr>
          <p:spPr>
            <a:xfrm rot="13762721" flipH="1">
              <a:off x="6942294" y="3707907"/>
              <a:ext cx="1295400" cy="1219200"/>
            </a:xfrm>
            <a:prstGeom prst="lightningBol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Lightning Bolt 41"/>
            <p:cNvSpPr/>
            <p:nvPr/>
          </p:nvSpPr>
          <p:spPr>
            <a:xfrm rot="14241868" flipH="1">
              <a:off x="7092646" y="4545121"/>
              <a:ext cx="1295400" cy="1219200"/>
            </a:xfrm>
            <a:prstGeom prst="lightningBol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-1 Hero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– 3 Upstander Power Points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3" name="+1 Enemy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RED BOLTS</a:t>
            </a:r>
          </a:p>
          <a:p>
            <a:pPr algn="ctr"/>
            <a:r>
              <a:rPr lang="en-US" sz="2400" dirty="0" smtClean="0">
                <a:latin typeface="Arial Black" pitchFamily="34" charset="0"/>
              </a:rPr>
              <a:t>+ 3 Upstander Power Points</a:t>
            </a:r>
            <a:endParaRPr lang="en-US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63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  <p:sndAc>
          <p:stSnd>
            <p:snd r:embed="rId4" name="bomb.wav"/>
          </p:stSnd>
        </p:sndAc>
      </p:transition>
    </mc:Choice>
    <mc:Fallback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5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7" presetClass="exit" presetSubtype="1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8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0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8" presetClass="entr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7" presetClass="exit" presetSubtype="1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58" presetClass="entr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17" presetClass="exit" presetSubtype="10" fill="hold" grpId="3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58" presetClass="entr" presetSubtype="0" accel="10000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"/>
                            </p:stCondLst>
                            <p:childTnLst>
                              <p:par>
                                <p:cTn id="159" presetID="17" presetClass="exit" presetSubtype="10" fill="hold" grpId="5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audio>
              <p:cMediaNode vol="2000" showWhenStopped="0">
                <p:cTn id="16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0" grpId="0" animBg="1"/>
      <p:bldP spid="21" grpId="0" animBg="1"/>
      <p:bldP spid="20" grpId="0" animBg="1"/>
      <p:bldP spid="19" grpId="0" animBg="1"/>
      <p:bldP spid="18" grpId="0" animBg="1"/>
      <p:bldP spid="17" grpId="0" animBg="1"/>
      <p:bldP spid="16" grpId="0" animBg="1"/>
      <p:bldP spid="44" grpId="0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33" grpId="0" animBg="1"/>
      <p:bldP spid="33" grpId="1" animBg="1"/>
      <p:bldP spid="33" grpId="2" animBg="1"/>
      <p:bldP spid="33" grpId="3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56108" y="0"/>
            <a:ext cx="10256216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all" descr="Hallway_Template5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557827" y="0"/>
            <a:ext cx="10259654" cy="6858000"/>
          </a:xfrm>
        </p:spPr>
      </p:pic>
      <p:sp>
        <p:nvSpPr>
          <p:cNvPr id="13" name="Rounded Rectangle 12"/>
          <p:cNvSpPr/>
          <p:nvPr/>
        </p:nvSpPr>
        <p:spPr>
          <a:xfrm>
            <a:off x="0" y="228600"/>
            <a:ext cx="9144000" cy="1752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Foot" descr="Footprint, Left Foot, Barefoot, Baby, Feet, St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04800"/>
            <a:ext cx="1257657" cy="1600200"/>
          </a:xfrm>
          <a:prstGeom prst="rect">
            <a:avLst/>
          </a:prstGeom>
          <a:noFill/>
        </p:spPr>
      </p:pic>
      <p:pic>
        <p:nvPicPr>
          <p:cNvPr id="1040" name="Hand" descr="Hand, Print, Palm, Blue, Human, Paint, Finger, 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304800"/>
            <a:ext cx="1687196" cy="1600200"/>
          </a:xfrm>
          <a:prstGeom prst="rect">
            <a:avLst/>
          </a:prstGeom>
          <a:noFill/>
        </p:spPr>
      </p:pic>
      <p:pic>
        <p:nvPicPr>
          <p:cNvPr id="1053" name="Eye" descr="C:\Users\Sean\AppData\Local\Microsoft\Windows\Temporary Internet Files\Content.IE5\XYSEWUBU\MC900238189[1].wmf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" y="381000"/>
            <a:ext cx="2057400" cy="1301445"/>
          </a:xfrm>
          <a:prstGeom prst="rect">
            <a:avLst/>
          </a:prstGeom>
          <a:noFill/>
        </p:spPr>
      </p:pic>
      <p:sp>
        <p:nvSpPr>
          <p:cNvPr id="1059" name="AutoShape 35" descr="https://openclipart.org/image/300px/svg_to_png/186971/heart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8002" name="Ear" descr="Ear, Listen, Hear, Gossip, Sound, Whispering, Secrets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304800"/>
            <a:ext cx="990600" cy="1651001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9144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ro Power 1"/>
          <p:cNvSpPr/>
          <p:nvPr/>
        </p:nvSpPr>
        <p:spPr>
          <a:xfrm>
            <a:off x="914400" y="5562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ro Power 2"/>
          <p:cNvSpPr/>
          <p:nvPr/>
        </p:nvSpPr>
        <p:spPr>
          <a:xfrm>
            <a:off x="914400" y="49530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ro Power 3"/>
          <p:cNvSpPr/>
          <p:nvPr/>
        </p:nvSpPr>
        <p:spPr>
          <a:xfrm>
            <a:off x="914400" y="43434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ro Power 4"/>
          <p:cNvSpPr/>
          <p:nvPr/>
        </p:nvSpPr>
        <p:spPr>
          <a:xfrm>
            <a:off x="914400" y="37338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ro Power 5"/>
          <p:cNvSpPr/>
          <p:nvPr/>
        </p:nvSpPr>
        <p:spPr>
          <a:xfrm>
            <a:off x="914400" y="31242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ro Power 6"/>
          <p:cNvSpPr/>
          <p:nvPr/>
        </p:nvSpPr>
        <p:spPr>
          <a:xfrm>
            <a:off x="914400" y="2514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>
            <a:off x="-304800" y="1981200"/>
            <a:ext cx="4495800" cy="53340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2" name="Parallelogram 31"/>
          <p:cNvSpPr/>
          <p:nvPr/>
        </p:nvSpPr>
        <p:spPr>
          <a:xfrm>
            <a:off x="5791200" y="1981200"/>
            <a:ext cx="3810000" cy="533400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PUMPKIN HEAD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30" name="Enemy Power 2"/>
          <p:cNvSpPr/>
          <p:nvPr/>
        </p:nvSpPr>
        <p:spPr>
          <a:xfrm>
            <a:off x="7315200" y="2514600"/>
            <a:ext cx="914400" cy="1828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Heart" descr="C:\Users\Sean\AppData\Local\Microsoft\Windows\Temporary Internet Files\Content.IE5\BT2FEEN7\MC900434858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152400"/>
            <a:ext cx="1714500" cy="1714500"/>
          </a:xfrm>
          <a:prstGeom prst="rect">
            <a:avLst/>
          </a:prstGeom>
          <a:noFill/>
        </p:spPr>
      </p:pic>
      <p:pic>
        <p:nvPicPr>
          <p:cNvPr id="34" name="BoxCat_Games_-_05_-_Battle_Bos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6" name="Picture 4" descr="Monster, Demon, Devil, Evil, Alien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0" y="2667000"/>
            <a:ext cx="3285052" cy="38862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1" name="Picture 4" descr="Head, Eyes, Food, Pumpkin, Cartoon, Light, Mouth, Pla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37088" y="1822191"/>
            <a:ext cx="2530312" cy="2749810"/>
          </a:xfrm>
          <a:prstGeom prst="rect">
            <a:avLst/>
          </a:prstGeom>
          <a:noFill/>
        </p:spPr>
      </p:pic>
      <p:sp>
        <p:nvSpPr>
          <p:cNvPr id="35" name="Enemy Power 2"/>
          <p:cNvSpPr/>
          <p:nvPr/>
        </p:nvSpPr>
        <p:spPr>
          <a:xfrm>
            <a:off x="7315200" y="4343400"/>
            <a:ext cx="914400" cy="1828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-1 Hero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– 2 Upstander Power Points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3" name="+1 Enemy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PUMPKIN HEAD</a:t>
            </a:r>
          </a:p>
          <a:p>
            <a:pPr algn="ctr"/>
            <a:r>
              <a:rPr lang="en-US" sz="2400" dirty="0" smtClean="0">
                <a:latin typeface="Arial Black" pitchFamily="34" charset="0"/>
              </a:rPr>
              <a:t>+ 3 Upstander Power Points</a:t>
            </a:r>
            <a:endParaRPr lang="en-US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962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4" name="bomb.wav"/>
          </p:stSnd>
        </p:sndAc>
      </p:transition>
    </mc:Choice>
    <mc:Fallback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5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xit" presetSubtype="1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8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0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98" dur="123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9" dur="123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01" dur="123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0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17" presetClass="exit" presetSubtype="1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58" presetClass="entr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17" presetClass="exit" presetSubtype="10" fill="hold" grpId="3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58" presetClass="entr" presetSubtype="0" accel="10000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"/>
                            </p:stCondLst>
                            <p:childTnLst>
                              <p:par>
                                <p:cTn id="163" presetID="17" presetClass="exit" presetSubtype="10" fill="hold" grpId="5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audio>
              <p:cMediaNode vol="2000" showWhenStopped="0">
                <p:cTn id="16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0" grpId="0" animBg="1"/>
      <p:bldP spid="35" grpId="0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33" grpId="0" animBg="1"/>
      <p:bldP spid="33" grpId="1" animBg="1"/>
      <p:bldP spid="33" grpId="2" animBg="1"/>
      <p:bldP spid="33" grpId="3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7543" y="0"/>
            <a:ext cx="10239087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3654" y="0"/>
            <a:ext cx="10231309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7543" y="0"/>
            <a:ext cx="10239087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">
        <p14:prism isContent="1" isInverted="1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all" descr="Hallway_Template5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557827" y="0"/>
            <a:ext cx="10259654" cy="6858000"/>
          </a:xfrm>
        </p:spPr>
      </p:pic>
      <p:sp>
        <p:nvSpPr>
          <p:cNvPr id="13" name="Rounded Rectangle 12"/>
          <p:cNvSpPr/>
          <p:nvPr/>
        </p:nvSpPr>
        <p:spPr>
          <a:xfrm>
            <a:off x="0" y="228600"/>
            <a:ext cx="9144000" cy="1752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Foot" descr="Footprint, Left Foot, Barefoot, Baby, Feet, St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04800"/>
            <a:ext cx="1257657" cy="1600200"/>
          </a:xfrm>
          <a:prstGeom prst="rect">
            <a:avLst/>
          </a:prstGeom>
          <a:noFill/>
        </p:spPr>
      </p:pic>
      <p:pic>
        <p:nvPicPr>
          <p:cNvPr id="1040" name="Hand" descr="Hand, Print, Palm, Blue, Human, Paint, Finger, 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304800"/>
            <a:ext cx="1687196" cy="1600200"/>
          </a:xfrm>
          <a:prstGeom prst="rect">
            <a:avLst/>
          </a:prstGeom>
          <a:noFill/>
        </p:spPr>
      </p:pic>
      <p:pic>
        <p:nvPicPr>
          <p:cNvPr id="1053" name="Eye" descr="C:\Users\Sean\AppData\Local\Microsoft\Windows\Temporary Internet Files\Content.IE5\XYSEWUBU\MC900238189[1].wmf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" y="381000"/>
            <a:ext cx="2057400" cy="1301445"/>
          </a:xfrm>
          <a:prstGeom prst="rect">
            <a:avLst/>
          </a:prstGeom>
          <a:noFill/>
        </p:spPr>
      </p:pic>
      <p:sp>
        <p:nvSpPr>
          <p:cNvPr id="1059" name="AutoShape 35" descr="https://openclipart.org/image/300px/svg_to_png/186971/heart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8002" name="Ear" descr="Ear, Listen, Hear, Gossip, Sound, Whispering, Secrets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304800"/>
            <a:ext cx="990600" cy="1651001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9144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ro Power 1"/>
          <p:cNvSpPr/>
          <p:nvPr/>
        </p:nvSpPr>
        <p:spPr>
          <a:xfrm>
            <a:off x="914400" y="5562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ro Power 2"/>
          <p:cNvSpPr/>
          <p:nvPr/>
        </p:nvSpPr>
        <p:spPr>
          <a:xfrm>
            <a:off x="914400" y="49530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ro Power 3"/>
          <p:cNvSpPr/>
          <p:nvPr/>
        </p:nvSpPr>
        <p:spPr>
          <a:xfrm>
            <a:off x="914400" y="43434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ro Power 4"/>
          <p:cNvSpPr/>
          <p:nvPr/>
        </p:nvSpPr>
        <p:spPr>
          <a:xfrm>
            <a:off x="914400" y="37338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ro Power 5"/>
          <p:cNvSpPr/>
          <p:nvPr/>
        </p:nvSpPr>
        <p:spPr>
          <a:xfrm>
            <a:off x="914400" y="31242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ro Power 6"/>
          <p:cNvSpPr/>
          <p:nvPr/>
        </p:nvSpPr>
        <p:spPr>
          <a:xfrm>
            <a:off x="914400" y="2514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>
            <a:off x="-304800" y="1981200"/>
            <a:ext cx="4495800" cy="53340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2" name="Parallelogram 31"/>
          <p:cNvSpPr/>
          <p:nvPr/>
        </p:nvSpPr>
        <p:spPr>
          <a:xfrm>
            <a:off x="5791200" y="1981200"/>
            <a:ext cx="3810000" cy="533400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PUMPKIN HEAD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30" name="Enemy Power 2"/>
          <p:cNvSpPr/>
          <p:nvPr/>
        </p:nvSpPr>
        <p:spPr>
          <a:xfrm>
            <a:off x="7315200" y="2514600"/>
            <a:ext cx="914400" cy="1219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Heart" descr="C:\Users\Sean\AppData\Local\Microsoft\Windows\Temporary Internet Files\Content.IE5\BT2FEEN7\MC900434858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152400"/>
            <a:ext cx="1714500" cy="1714500"/>
          </a:xfrm>
          <a:prstGeom prst="rect">
            <a:avLst/>
          </a:prstGeom>
          <a:noFill/>
        </p:spPr>
      </p:pic>
      <p:pic>
        <p:nvPicPr>
          <p:cNvPr id="34" name="BoxCat_Games_-_05_-_Battle_Bos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6" name="Picture 4" descr="Monster, Demon, Devil, Evil, Alien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0" y="2667000"/>
            <a:ext cx="3285052" cy="38862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1" name="Picture 4" descr="Head, Eyes, Food, Pumpkin, Cartoon, Light, Mouth, Pla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37088" y="1822191"/>
            <a:ext cx="2530312" cy="2749810"/>
          </a:xfrm>
          <a:prstGeom prst="rect">
            <a:avLst/>
          </a:prstGeom>
          <a:noFill/>
        </p:spPr>
      </p:pic>
      <p:sp>
        <p:nvSpPr>
          <p:cNvPr id="35" name="Enemy Power 2"/>
          <p:cNvSpPr/>
          <p:nvPr/>
        </p:nvSpPr>
        <p:spPr>
          <a:xfrm>
            <a:off x="7315200" y="3733800"/>
            <a:ext cx="914400" cy="1219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nemy Power 2"/>
          <p:cNvSpPr/>
          <p:nvPr/>
        </p:nvSpPr>
        <p:spPr>
          <a:xfrm>
            <a:off x="7315200" y="4953000"/>
            <a:ext cx="914400" cy="1219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-1 Hero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– 2 Upstander Power Point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3" name="+1 Enemy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PUMPKIN HEAD</a:t>
            </a:r>
          </a:p>
          <a:p>
            <a:pPr algn="ctr"/>
            <a:r>
              <a:rPr lang="en-US" sz="2400" dirty="0" smtClean="0">
                <a:latin typeface="Arial Black" pitchFamily="34" charset="0"/>
              </a:rPr>
              <a:t>+ 2 Upstander Power Points</a:t>
            </a:r>
            <a:endParaRPr lang="en-US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xit" presetSubtype="1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5" dur="123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6" dur="123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8" dur="123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8" presetClass="entr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17" presetClass="exit" presetSubtype="10" fill="hold" grpId="3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8" presetClass="entr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7" presetClass="exit" presetSubtype="1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8" presetClass="entr" presetSubtype="0" accel="10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7" presetClass="exit" presetSubtype="10" fill="hold" grpId="5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audio>
              <p:cMediaNode vol="2000" showWhenStopped="0">
                <p:cTn id="14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28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17" presetClass="exit" presetSubtype="1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0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0" grpId="0" animBg="1"/>
      <p:bldP spid="35" grpId="0" animBg="1"/>
      <p:bldP spid="36" grpId="0" animBg="1"/>
      <p:bldP spid="29" grpId="0" animBg="1"/>
      <p:bldP spid="29" grpId="1" animBg="1"/>
      <p:bldP spid="29" grpId="2" animBg="1"/>
      <p:bldP spid="29" grpId="3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3654" y="0"/>
            <a:ext cx="10231309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57827" y="0"/>
            <a:ext cx="10259654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">
        <p14:prism isContent="1" isInverted="1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56108" y="0"/>
            <a:ext cx="10256216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7543" y="0"/>
            <a:ext cx="10239087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7543" y="0"/>
            <a:ext cx="10239087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3654" y="0"/>
            <a:ext cx="10231309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all" descr="Hallway_Template5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557827" y="0"/>
            <a:ext cx="10259654" cy="6858000"/>
          </a:xfrm>
        </p:spPr>
      </p:pic>
      <p:sp>
        <p:nvSpPr>
          <p:cNvPr id="32" name="Parallelogram 31"/>
          <p:cNvSpPr/>
          <p:nvPr/>
        </p:nvSpPr>
        <p:spPr>
          <a:xfrm>
            <a:off x="5791200" y="1981200"/>
            <a:ext cx="3810000" cy="533400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RED BOLTS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228600"/>
            <a:ext cx="9144000" cy="1752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Foot" descr="Footprint, Left Foot, Barefoot, Baby, Feet, St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04800"/>
            <a:ext cx="1257657" cy="1600200"/>
          </a:xfrm>
          <a:prstGeom prst="rect">
            <a:avLst/>
          </a:prstGeom>
          <a:noFill/>
        </p:spPr>
      </p:pic>
      <p:pic>
        <p:nvPicPr>
          <p:cNvPr id="1040" name="Hand" descr="Hand, Print, Palm, Blue, Human, Paint, Finger, 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304800"/>
            <a:ext cx="1687196" cy="1600200"/>
          </a:xfrm>
          <a:prstGeom prst="rect">
            <a:avLst/>
          </a:prstGeom>
          <a:noFill/>
        </p:spPr>
      </p:pic>
      <p:pic>
        <p:nvPicPr>
          <p:cNvPr id="1053" name="Eye" descr="C:\Users\Sean\AppData\Local\Microsoft\Windows\Temporary Internet Files\Content.IE5\XYSEWUBU\MC900238189[1].wmf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" y="381000"/>
            <a:ext cx="2057400" cy="1301445"/>
          </a:xfrm>
          <a:prstGeom prst="rect">
            <a:avLst/>
          </a:prstGeom>
          <a:noFill/>
        </p:spPr>
      </p:pic>
      <p:sp>
        <p:nvSpPr>
          <p:cNvPr id="1059" name="AutoShape 35" descr="https://openclipart.org/image/300px/svg_to_png/186971/heart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8002" name="Ear" descr="Ear, Listen, Hear, Gossip, Sound, Whispering, Secrets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304800"/>
            <a:ext cx="990600" cy="1651001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9144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>
            <a:off x="-304800" y="1981200"/>
            <a:ext cx="4495800" cy="53340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0" name="Enemy Power 2"/>
          <p:cNvSpPr/>
          <p:nvPr/>
        </p:nvSpPr>
        <p:spPr>
          <a:xfrm>
            <a:off x="7315200" y="2514600"/>
            <a:ext cx="914400" cy="3657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Heart" descr="C:\Users\Sean\AppData\Local\Microsoft\Windows\Temporary Internet Files\Content.IE5\BT2FEEN7\MC900434858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152400"/>
            <a:ext cx="1714500" cy="1714500"/>
          </a:xfrm>
          <a:prstGeom prst="rect">
            <a:avLst/>
          </a:prstGeom>
          <a:noFill/>
        </p:spPr>
      </p:pic>
      <p:pic>
        <p:nvPicPr>
          <p:cNvPr id="34" name="BoxCat_Games_-_05_-_Battle_Bos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6" name="Picture 4" descr="Monster, Demon, Devil, Evil, Alien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1066800" y="1828800"/>
            <a:ext cx="6163085" cy="50292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1" name="Hero Power 6"/>
          <p:cNvSpPr/>
          <p:nvPr/>
        </p:nvSpPr>
        <p:spPr>
          <a:xfrm>
            <a:off x="914400" y="2514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ro Power 5"/>
          <p:cNvSpPr/>
          <p:nvPr/>
        </p:nvSpPr>
        <p:spPr>
          <a:xfrm>
            <a:off x="914400" y="31242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ro Power 4"/>
          <p:cNvSpPr/>
          <p:nvPr/>
        </p:nvSpPr>
        <p:spPr>
          <a:xfrm>
            <a:off x="914400" y="37338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ro Power 3"/>
          <p:cNvSpPr/>
          <p:nvPr/>
        </p:nvSpPr>
        <p:spPr>
          <a:xfrm>
            <a:off x="914400" y="43434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ro Power 2"/>
          <p:cNvSpPr/>
          <p:nvPr/>
        </p:nvSpPr>
        <p:spPr>
          <a:xfrm>
            <a:off x="914400" y="49530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ro Power 1"/>
          <p:cNvSpPr/>
          <p:nvPr/>
        </p:nvSpPr>
        <p:spPr>
          <a:xfrm>
            <a:off x="914400" y="5562600"/>
            <a:ext cx="914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Lightning"/>
          <p:cNvGrpSpPr/>
          <p:nvPr/>
        </p:nvGrpSpPr>
        <p:grpSpPr>
          <a:xfrm>
            <a:off x="1659441" y="2781330"/>
            <a:ext cx="6690505" cy="3354989"/>
            <a:chOff x="1659441" y="2781330"/>
            <a:chExt cx="6690505" cy="3354989"/>
          </a:xfrm>
        </p:grpSpPr>
        <p:sp>
          <p:nvSpPr>
            <p:cNvPr id="37" name="Lightning Bolt 36"/>
            <p:cNvSpPr/>
            <p:nvPr/>
          </p:nvSpPr>
          <p:spPr>
            <a:xfrm rot="7762829">
              <a:off x="2063235" y="2944810"/>
              <a:ext cx="1295400" cy="1219200"/>
            </a:xfrm>
            <a:prstGeom prst="lightningBol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Lightning Bolt 37"/>
            <p:cNvSpPr/>
            <p:nvPr/>
          </p:nvSpPr>
          <p:spPr>
            <a:xfrm rot="13012849" flipH="1">
              <a:off x="6637038" y="2781330"/>
              <a:ext cx="1295400" cy="1219200"/>
            </a:xfrm>
            <a:prstGeom prst="lightningBol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Lightning Bolt 38"/>
            <p:cNvSpPr/>
            <p:nvPr/>
          </p:nvSpPr>
          <p:spPr>
            <a:xfrm rot="7116481">
              <a:off x="1797805" y="3832311"/>
              <a:ext cx="1295400" cy="1219200"/>
            </a:xfrm>
            <a:prstGeom prst="lightningBol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Lightning Bolt 39"/>
            <p:cNvSpPr/>
            <p:nvPr/>
          </p:nvSpPr>
          <p:spPr>
            <a:xfrm rot="6849036">
              <a:off x="1621341" y="4879019"/>
              <a:ext cx="1295400" cy="1219200"/>
            </a:xfrm>
            <a:prstGeom prst="lightningBol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Lightning Bolt 40"/>
            <p:cNvSpPr/>
            <p:nvPr/>
          </p:nvSpPr>
          <p:spPr>
            <a:xfrm rot="13762721" flipH="1">
              <a:off x="6942294" y="3707907"/>
              <a:ext cx="1295400" cy="1219200"/>
            </a:xfrm>
            <a:prstGeom prst="lightningBol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Lightning Bolt 41"/>
            <p:cNvSpPr/>
            <p:nvPr/>
          </p:nvSpPr>
          <p:spPr>
            <a:xfrm rot="14241868" flipH="1">
              <a:off x="7092646" y="4545121"/>
              <a:ext cx="1295400" cy="1219200"/>
            </a:xfrm>
            <a:prstGeom prst="lightningBol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-1 Hero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SUPER HERO ACADEMY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– 3 Upstander Power Points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3" name="+1 Enemy"/>
          <p:cNvSpPr/>
          <p:nvPr/>
        </p:nvSpPr>
        <p:spPr>
          <a:xfrm>
            <a:off x="-228600" y="6019800"/>
            <a:ext cx="8991600" cy="83820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RED BOLTS</a:t>
            </a:r>
          </a:p>
          <a:p>
            <a:pPr algn="ctr"/>
            <a:r>
              <a:rPr lang="en-US" sz="2400" dirty="0" smtClean="0">
                <a:latin typeface="Arial Black" pitchFamily="34" charset="0"/>
              </a:rPr>
              <a:t>+ 6 Upstander Power Points</a:t>
            </a:r>
            <a:endParaRPr lang="en-US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341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  <p:sndAc>
          <p:stSnd>
            <p:snd r:embed="rId4" name="bomb.wav"/>
          </p:stSnd>
        </p:sndAc>
      </p:transition>
    </mc:Choice>
    <mc:Fallback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5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7" presetClass="exit" presetSubtype="1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8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8" presetClass="entr" presetSubtype="0" accel="10000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7" presetClass="exit" presetSubtype="10" fill="hold" grpId="7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0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7" presetClass="exit" presetSubtype="1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58" presetClass="entr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17" presetClass="exit" presetSubtype="10" fill="hold" grpId="3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58" presetClass="entr" presetSubtype="0" accel="10000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17" presetClass="exit" presetSubtype="10" fill="hold" grpId="5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audio>
              <p:cMediaNode vol="2000" showWhenStopped="0">
                <p:cTn id="17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21" grpId="0" animBg="1"/>
      <p:bldP spid="20" grpId="0" animBg="1"/>
      <p:bldP spid="19" grpId="0" animBg="1"/>
      <p:bldP spid="18" grpId="0" animBg="1"/>
      <p:bldP spid="17" grpId="0" animBg="1"/>
      <p:bldP spid="16" grpId="0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33" grpId="0" animBg="1"/>
      <p:bldP spid="33" grpId="1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56108" y="0"/>
            <a:ext cx="10256216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7543" y="0"/>
            <a:ext cx="10239087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llway_Template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3654" y="0"/>
            <a:ext cx="10231309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">
        <p14:warp dir="in"/>
      </p:transition>
    </mc:Choice>
    <mc:Fallback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4594</TotalTime>
  <Words>663</Words>
  <Application>Microsoft Office PowerPoint</Application>
  <PresentationFormat>On-screen Show (4:3)</PresentationFormat>
  <Paragraphs>201</Paragraphs>
  <Slides>145</Slides>
  <Notes>2</Notes>
  <HiddenSlides>0</HiddenSlides>
  <MMClips>36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145</vt:i4>
      </vt:variant>
    </vt:vector>
  </HeadingPairs>
  <TitlesOfParts>
    <vt:vector size="152" baseType="lpstr">
      <vt:lpstr>Arial</vt:lpstr>
      <vt:lpstr>Arial Black</vt:lpstr>
      <vt:lpstr>Calibri</vt:lpstr>
      <vt:lpstr>Chiller</vt:lpstr>
      <vt:lpstr>Office Theme</vt:lpstr>
      <vt:lpstr>iRespondQuestionMaster</vt:lpstr>
      <vt:lpstr>iRespondGraphMaster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Sean</dc:creator>
  <cp:lastModifiedBy>Sean Landry</cp:lastModifiedBy>
  <cp:revision>337</cp:revision>
  <dcterms:created xsi:type="dcterms:W3CDTF">2014-08-18T18:25:05Z</dcterms:created>
  <dcterms:modified xsi:type="dcterms:W3CDTF">2014-12-03T02:43:36Z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