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8" r:id="rId27"/>
    <p:sldId id="281" r:id="rId28"/>
    <p:sldId id="282" r:id="rId29"/>
    <p:sldId id="283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FC3"/>
    <a:srgbClr val="28AFC5"/>
    <a:srgbClr val="1687A7"/>
    <a:srgbClr val="FFFFFF"/>
    <a:srgbClr val="1686A4"/>
    <a:srgbClr val="1687A5"/>
    <a:srgbClr val="1685A3"/>
    <a:srgbClr val="1888A6"/>
    <a:srgbClr val="95D6E1"/>
    <a:srgbClr val="01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6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2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1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1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1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5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C2F00-3440-40A4-88AD-5DAFAF29BF6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979E7-91D5-4B74-9B98-7109E2A3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259" y="0"/>
            <a:ext cx="9353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-122042"/>
            <a:ext cx="8864387" cy="713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43" y="0"/>
            <a:ext cx="10907467" cy="66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45" y="849804"/>
            <a:ext cx="10870361" cy="51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374" y="359229"/>
            <a:ext cx="10507252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0" y="1150257"/>
            <a:ext cx="12027561" cy="45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594" y="455515"/>
            <a:ext cx="6271475" cy="59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8470" y="101600"/>
            <a:ext cx="8875059" cy="66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15" y="2621478"/>
            <a:ext cx="11756571" cy="16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21" y="0"/>
            <a:ext cx="1123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972" y="284393"/>
            <a:ext cx="9144000" cy="59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-116114"/>
            <a:ext cx="8875059" cy="70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-116115"/>
            <a:ext cx="8875059" cy="70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4" r="-317"/>
          <a:stretch/>
        </p:blipFill>
        <p:spPr>
          <a:xfrm>
            <a:off x="-6778" y="2632569"/>
            <a:ext cx="12205556" cy="15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079" y="0"/>
            <a:ext cx="6294347" cy="62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528" y="560566"/>
            <a:ext cx="8065483" cy="62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502" y="334108"/>
            <a:ext cx="6668237" cy="62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-101601"/>
            <a:ext cx="8875059" cy="70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984" y="-108855"/>
            <a:ext cx="8875059" cy="69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60" y="0"/>
            <a:ext cx="7133822" cy="68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70" y="0"/>
            <a:ext cx="11875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8470" y="116114"/>
            <a:ext cx="8875059" cy="66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437" y="0"/>
            <a:ext cx="900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047" y="0"/>
            <a:ext cx="6869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6" b="91412" l="455" r="98727">
                        <a14:foregroundMark x1="455" y1="6235" x2="1091" y2="92745"/>
                        <a14:foregroundMark x1="2727" y1="4196" x2="95152" y2="2980"/>
                        <a14:foregroundMark x1="96758" y1="4000" x2="99061" y2="11529"/>
                        <a14:foregroundMark x1="66848" y1="8706" x2="91697" y2="7882"/>
                        <a14:foregroundMark x1="91212" y1="21294" x2="91212" y2="21294"/>
                        <a14:foregroundMark x1="80091" y1="30863" x2="76667" y2="42275"/>
                        <a14:foregroundMark x1="31364" y1="69529" x2="43788" y2="91294"/>
                        <a14:backgroundMark x1="1273" y1="4627" x2="1909" y2="2196"/>
                        <a14:backgroundMark x1="99545" y1="5647" x2="97576" y2="1765"/>
                        <a14:backgroundMark x1="939" y1="95804" x2="2091" y2="98039"/>
                        <a14:backgroundMark x1="4212" y1="98431" x2="3061" y2="1373"/>
                        <a14:backgroundMark x1="1273" y1="8275" x2="273" y2="73412"/>
                        <a14:backgroundMark x1="6818" y1="7059" x2="1909" y2="353"/>
                        <a14:backgroundMark x1="5364" y1="10941" x2="273" y2="8471"/>
                        <a14:backgroundMark x1="99394" y1="16235" x2="98091" y2="157"/>
                        <a14:backgroundMark x1="99394" y1="9922" x2="94636" y2="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37" t="1771" r="1755" b="-61"/>
          <a:stretch/>
        </p:blipFill>
        <p:spPr>
          <a:xfrm>
            <a:off x="1857829" y="0"/>
            <a:ext cx="8476343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7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" t="635" r="1905" b="-635"/>
          <a:stretch/>
        </p:blipFill>
        <p:spPr>
          <a:xfrm>
            <a:off x="1582057" y="43543"/>
            <a:ext cx="8911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</dc:creator>
  <cp:lastModifiedBy>Rachel</cp:lastModifiedBy>
  <cp:revision>18</cp:revision>
  <dcterms:created xsi:type="dcterms:W3CDTF">2015-05-12T14:20:54Z</dcterms:created>
  <dcterms:modified xsi:type="dcterms:W3CDTF">2015-06-16T16:15:08Z</dcterms:modified>
</cp:coreProperties>
</file>